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4" r:id="rId1"/>
  </p:sldMasterIdLst>
  <p:notesMasterIdLst>
    <p:notesMasterId r:id="rId90"/>
  </p:notesMasterIdLst>
  <p:sldIdLst>
    <p:sldId id="256" r:id="rId2"/>
    <p:sldId id="283" r:id="rId3"/>
    <p:sldId id="258" r:id="rId4"/>
    <p:sldId id="259" r:id="rId5"/>
    <p:sldId id="323" r:id="rId6"/>
    <p:sldId id="324" r:id="rId7"/>
    <p:sldId id="335" r:id="rId8"/>
    <p:sldId id="334" r:id="rId9"/>
    <p:sldId id="333" r:id="rId10"/>
    <p:sldId id="337" r:id="rId11"/>
    <p:sldId id="332" r:id="rId12"/>
    <p:sldId id="409" r:id="rId13"/>
    <p:sldId id="364" r:id="rId14"/>
    <p:sldId id="410" r:id="rId15"/>
    <p:sldId id="365" r:id="rId16"/>
    <p:sldId id="325" r:id="rId17"/>
    <p:sldId id="366" r:id="rId18"/>
    <p:sldId id="367" r:id="rId19"/>
    <p:sldId id="368" r:id="rId20"/>
    <p:sldId id="369" r:id="rId21"/>
    <p:sldId id="326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27" r:id="rId31"/>
    <p:sldId id="338" r:id="rId32"/>
    <p:sldId id="339" r:id="rId33"/>
    <p:sldId id="340" r:id="rId34"/>
    <p:sldId id="341" r:id="rId35"/>
    <p:sldId id="342" r:id="rId36"/>
    <p:sldId id="343" r:id="rId37"/>
    <p:sldId id="345" r:id="rId38"/>
    <p:sldId id="344" r:id="rId39"/>
    <p:sldId id="328" r:id="rId40"/>
    <p:sldId id="347" r:id="rId41"/>
    <p:sldId id="346" r:id="rId42"/>
    <p:sldId id="348" r:id="rId43"/>
    <p:sldId id="401" r:id="rId44"/>
    <p:sldId id="329" r:id="rId45"/>
    <p:sldId id="378" r:id="rId46"/>
    <p:sldId id="379" r:id="rId47"/>
    <p:sldId id="380" r:id="rId48"/>
    <p:sldId id="382" r:id="rId49"/>
    <p:sldId id="330" r:id="rId50"/>
    <p:sldId id="405" r:id="rId51"/>
    <p:sldId id="406" r:id="rId52"/>
    <p:sldId id="407" r:id="rId53"/>
    <p:sldId id="408" r:id="rId54"/>
    <p:sldId id="331" r:id="rId55"/>
    <p:sldId id="402" r:id="rId56"/>
    <p:sldId id="403" r:id="rId57"/>
    <p:sldId id="404" r:id="rId58"/>
    <p:sldId id="355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357" r:id="rId70"/>
    <p:sldId id="358" r:id="rId71"/>
    <p:sldId id="359" r:id="rId72"/>
    <p:sldId id="360" r:id="rId73"/>
    <p:sldId id="361" r:id="rId74"/>
    <p:sldId id="383" r:id="rId75"/>
    <p:sldId id="384" r:id="rId76"/>
    <p:sldId id="385" r:id="rId77"/>
    <p:sldId id="274" r:id="rId78"/>
    <p:sldId id="353" r:id="rId79"/>
    <p:sldId id="363" r:id="rId80"/>
    <p:sldId id="354" r:id="rId81"/>
    <p:sldId id="388" r:id="rId82"/>
    <p:sldId id="389" r:id="rId83"/>
    <p:sldId id="390" r:id="rId84"/>
    <p:sldId id="386" r:id="rId85"/>
    <p:sldId id="387" r:id="rId86"/>
    <p:sldId id="356" r:id="rId87"/>
    <p:sldId id="362" r:id="rId88"/>
    <p:sldId id="275" r:id="rId89"/>
  </p:sldIdLst>
  <p:sldSz cx="12192000" cy="6858000"/>
  <p:notesSz cx="6858000" cy="9144000"/>
  <p:embeddedFontLst>
    <p:embeddedFont>
      <p:font typeface="맑은 고딕" panose="020B0503020000020004" pitchFamily="34" charset="-127"/>
      <p:regular r:id="rId91"/>
      <p:bold r:id="rId92"/>
    </p:embeddedFont>
    <p:embeddedFont>
      <p:font typeface="Y 너만을 비춤체" panose="020F0502020204030204" pitchFamily="34" charset="0"/>
      <p:regular r:id="rId93"/>
      <p:bold r:id="rId94"/>
      <p:italic r:id="rId95"/>
      <p:boldItalic r:id="rId96"/>
    </p:embeddedFont>
    <p:embeddedFont>
      <p:font typeface="Y SpotlightOTF" panose="020B0600000101010101" pitchFamily="34" charset="-127"/>
      <p:regular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A7"/>
    <a:srgbClr val="396CA8"/>
    <a:srgbClr val="124782"/>
    <a:srgbClr val="386CA8"/>
    <a:srgbClr val="FFFFFF"/>
    <a:srgbClr val="6182D6"/>
    <a:srgbClr val="3F68CD"/>
    <a:srgbClr val="004E97"/>
    <a:srgbClr val="3371AC"/>
    <a:srgbClr val="16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6" autoAdjust="0"/>
    <p:restoredTop sz="94576"/>
  </p:normalViewPr>
  <p:slideViewPr>
    <p:cSldViewPr snapToGrid="0">
      <p:cViewPr varScale="1">
        <p:scale>
          <a:sx n="97" d="100"/>
          <a:sy n="97" d="100"/>
        </p:scale>
        <p:origin x="224" y="648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2022. 6. 8.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876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502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316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2022. 6. 8.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2022. 6. 8.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2022. 6. 8.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2022. 6. 8.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2022. 6. 8.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2022. 6. 8.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2022. 6. 8.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2022. 6. 8.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2022. 6. 8.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2022. 6. 8.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2022. 6. 8.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47303D75-FB05-724C-8060-BCA837E58A42}" type="datetime1">
              <a:rPr lang="ko-KR" altLang="en-US"/>
              <a:pPr>
                <a:defRPr/>
              </a:pPr>
              <a:t>2022. 6. 8.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7958F2D4-C8A3-4E34-BBDA-4D265541A2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8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1545574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176670" y="1868740"/>
            <a:ext cx="9838660" cy="2215991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 err="1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에브리타임</a:t>
            </a: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kumimoji="0" lang="ko-KR" altLang="en-US" sz="7200" b="0" i="0" u="none" strike="noStrike" kern="1200" cap="none" spc="0" normalizeH="0" baseline="0" dirty="0" err="1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 구현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860917" y="4283080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소프트웨어 설계 </a:t>
            </a:r>
            <a:r>
              <a:rPr lang="en-US" altLang="ko-KR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4" y="4850761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936874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Ref2.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EveryTimeDBManage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328259-DFA3-7B97-F8F3-CB3CA8DEE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05"/>
          <a:stretch/>
        </p:blipFill>
        <p:spPr>
          <a:xfrm>
            <a:off x="2796845" y="1186914"/>
            <a:ext cx="6598310" cy="2736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F7F83-AF3D-56D8-EE5E-B753EB714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3" b="53955"/>
          <a:stretch/>
        </p:blipFill>
        <p:spPr>
          <a:xfrm>
            <a:off x="2051050" y="3997991"/>
            <a:ext cx="8089900" cy="20814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951E4B-014C-83FA-EB61-D87B55801C41}"/>
              </a:ext>
            </a:extLst>
          </p:cNvPr>
          <p:cNvSpPr/>
          <p:nvPr/>
        </p:nvSpPr>
        <p:spPr>
          <a:xfrm>
            <a:off x="2878112" y="1186914"/>
            <a:ext cx="6472073" cy="25685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7C39C2-5048-77D5-4ED0-A389A00EB338}"/>
              </a:ext>
            </a:extLst>
          </p:cNvPr>
          <p:cNvSpPr/>
          <p:nvPr/>
        </p:nvSpPr>
        <p:spPr>
          <a:xfrm>
            <a:off x="2697469" y="3958601"/>
            <a:ext cx="3418517" cy="19463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B6D32664-B904-3CE6-C716-86F6EE5B3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F40AE4-7415-D2EA-BEB7-E3F0CFCF1D23}"/>
              </a:ext>
            </a:extLst>
          </p:cNvPr>
          <p:cNvSpPr txBox="1"/>
          <p:nvPr/>
        </p:nvSpPr>
        <p:spPr>
          <a:xfrm>
            <a:off x="-88086" y="2233698"/>
            <a:ext cx="2688556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701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U1.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생성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E03DF7-DEC3-D32C-B067-16535B338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501"/>
          <a:stretch/>
        </p:blipFill>
        <p:spPr>
          <a:xfrm>
            <a:off x="2258905" y="1469373"/>
            <a:ext cx="7674190" cy="15093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F16E80-F5CB-4D3D-AB7C-2F9F28D53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27"/>
          <a:stretch/>
        </p:blipFill>
        <p:spPr>
          <a:xfrm>
            <a:off x="916653" y="3998451"/>
            <a:ext cx="10358694" cy="1243325"/>
          </a:xfrm>
          <a:prstGeom prst="rect">
            <a:avLst/>
          </a:prstGeom>
        </p:spPr>
      </p:pic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5D7C9CAB-AD3A-456C-2F3F-F736D3A06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72EF1-5E9D-D47A-2F38-8BD87377469C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591F9-D626-7112-75D1-92F6A63920C0}"/>
              </a:ext>
            </a:extLst>
          </p:cNvPr>
          <p:cNvSpPr/>
          <p:nvPr/>
        </p:nvSpPr>
        <p:spPr>
          <a:xfrm>
            <a:off x="3815278" y="2154644"/>
            <a:ext cx="4512293" cy="8455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502DF6-C0E8-DEA4-259A-72F953D2915C}"/>
              </a:ext>
            </a:extLst>
          </p:cNvPr>
          <p:cNvSpPr/>
          <p:nvPr/>
        </p:nvSpPr>
        <p:spPr>
          <a:xfrm>
            <a:off x="916653" y="4235184"/>
            <a:ext cx="8880490" cy="10337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0293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U1.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생성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E03DF7-DEC3-D32C-B067-16535B338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4" b="41138"/>
          <a:stretch/>
        </p:blipFill>
        <p:spPr>
          <a:xfrm>
            <a:off x="2974581" y="1158883"/>
            <a:ext cx="6242838" cy="2941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F16E80-F5CB-4D3D-AB7C-2F9F28D53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19" b="38974"/>
          <a:stretch/>
        </p:blipFill>
        <p:spPr>
          <a:xfrm>
            <a:off x="528839" y="4609328"/>
            <a:ext cx="11134322" cy="1265701"/>
          </a:xfrm>
          <a:prstGeom prst="rect">
            <a:avLst/>
          </a:prstGeom>
        </p:spPr>
      </p:pic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5D7C9CAB-AD3A-456C-2F3F-F736D3A06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72EF1-5E9D-D47A-2F38-8BD87377469C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767ED3-DDB4-F133-0697-428A69263CD9}"/>
              </a:ext>
            </a:extLst>
          </p:cNvPr>
          <p:cNvSpPr/>
          <p:nvPr/>
        </p:nvSpPr>
        <p:spPr>
          <a:xfrm>
            <a:off x="3064163" y="1416436"/>
            <a:ext cx="6047180" cy="10655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993946-688A-0A35-1078-97F242B3DF73}"/>
              </a:ext>
            </a:extLst>
          </p:cNvPr>
          <p:cNvSpPr/>
          <p:nvPr/>
        </p:nvSpPr>
        <p:spPr>
          <a:xfrm>
            <a:off x="874224" y="4767537"/>
            <a:ext cx="5689862" cy="4917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CF64234-3409-C752-4EA3-3B6BDEC84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377" y="2608013"/>
            <a:ext cx="7661547" cy="208042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23A007E-D205-6DC7-D5A5-2F432D13E24F}"/>
              </a:ext>
            </a:extLst>
          </p:cNvPr>
          <p:cNvCxnSpPr>
            <a:endCxn id="5" idx="2"/>
          </p:cNvCxnSpPr>
          <p:nvPr/>
        </p:nvCxnSpPr>
        <p:spPr>
          <a:xfrm flipV="1">
            <a:off x="6564086" y="4688433"/>
            <a:ext cx="1396065" cy="32497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734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U1.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생성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E03DF7-DEC3-D32C-B067-16535B338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4" b="41138"/>
          <a:stretch/>
        </p:blipFill>
        <p:spPr>
          <a:xfrm>
            <a:off x="2974581" y="1158883"/>
            <a:ext cx="6242838" cy="2941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F16E80-F5CB-4D3D-AB7C-2F9F28D53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19" b="38974"/>
          <a:stretch/>
        </p:blipFill>
        <p:spPr>
          <a:xfrm>
            <a:off x="528839" y="4609328"/>
            <a:ext cx="11134322" cy="1265701"/>
          </a:xfrm>
          <a:prstGeom prst="rect">
            <a:avLst/>
          </a:prstGeom>
        </p:spPr>
      </p:pic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5D7C9CAB-AD3A-456C-2F3F-F736D3A06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72EF1-5E9D-D47A-2F38-8BD87377469C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767ED3-DDB4-F133-0697-428A69263CD9}"/>
              </a:ext>
            </a:extLst>
          </p:cNvPr>
          <p:cNvSpPr/>
          <p:nvPr/>
        </p:nvSpPr>
        <p:spPr>
          <a:xfrm>
            <a:off x="4402183" y="2578895"/>
            <a:ext cx="1693817" cy="6868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993946-688A-0A35-1078-97F242B3DF73}"/>
              </a:ext>
            </a:extLst>
          </p:cNvPr>
          <p:cNvSpPr/>
          <p:nvPr/>
        </p:nvSpPr>
        <p:spPr>
          <a:xfrm>
            <a:off x="1227908" y="5229117"/>
            <a:ext cx="2024743" cy="2286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E28E360-DC99-50A6-9CCB-3CFF126B8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329" y="3605902"/>
            <a:ext cx="6709784" cy="226912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5D304C7-9614-C9CC-3C38-ED867860AF44}"/>
              </a:ext>
            </a:extLst>
          </p:cNvPr>
          <p:cNvCxnSpPr>
            <a:stCxn id="21" idx="3"/>
            <a:endCxn id="5" idx="1"/>
          </p:cNvCxnSpPr>
          <p:nvPr/>
        </p:nvCxnSpPr>
        <p:spPr>
          <a:xfrm flipV="1">
            <a:off x="3252651" y="4740466"/>
            <a:ext cx="1605678" cy="6029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02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U1.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생성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E03DF7-DEC3-D32C-B067-16535B338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4" b="41138"/>
          <a:stretch/>
        </p:blipFill>
        <p:spPr>
          <a:xfrm>
            <a:off x="2974581" y="1158883"/>
            <a:ext cx="6242838" cy="2941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F16E80-F5CB-4D3D-AB7C-2F9F28D53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19" b="38974"/>
          <a:stretch/>
        </p:blipFill>
        <p:spPr>
          <a:xfrm>
            <a:off x="528839" y="4609328"/>
            <a:ext cx="11134322" cy="1265701"/>
          </a:xfrm>
          <a:prstGeom prst="rect">
            <a:avLst/>
          </a:prstGeom>
        </p:spPr>
      </p:pic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5D7C9CAB-AD3A-456C-2F3F-F736D3A06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72EF1-5E9D-D47A-2F38-8BD87377469C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767ED3-DDB4-F133-0697-428A69263CD9}"/>
              </a:ext>
            </a:extLst>
          </p:cNvPr>
          <p:cNvSpPr/>
          <p:nvPr/>
        </p:nvSpPr>
        <p:spPr>
          <a:xfrm>
            <a:off x="3997233" y="3265714"/>
            <a:ext cx="5114109" cy="8452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993946-688A-0A35-1078-97F242B3DF73}"/>
              </a:ext>
            </a:extLst>
          </p:cNvPr>
          <p:cNvSpPr/>
          <p:nvPr/>
        </p:nvSpPr>
        <p:spPr>
          <a:xfrm>
            <a:off x="1227908" y="5444667"/>
            <a:ext cx="2769326" cy="2283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C4409B-51B7-8C95-0A3D-ADA8DBD44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923" y="4460263"/>
            <a:ext cx="8350944" cy="846229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DE71347-4DFA-0286-4101-9DD0771FB0CD}"/>
              </a:ext>
            </a:extLst>
          </p:cNvPr>
          <p:cNvCxnSpPr>
            <a:stCxn id="21" idx="0"/>
            <a:endCxn id="5" idx="1"/>
          </p:cNvCxnSpPr>
          <p:nvPr/>
        </p:nvCxnSpPr>
        <p:spPr>
          <a:xfrm flipV="1">
            <a:off x="2612571" y="4883378"/>
            <a:ext cx="774352" cy="56128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497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U1.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생성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E03DF7-DEC3-D32C-B067-16535B338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23" b="2918"/>
          <a:stretch/>
        </p:blipFill>
        <p:spPr>
          <a:xfrm>
            <a:off x="2974581" y="1417725"/>
            <a:ext cx="6242838" cy="25658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F16E80-F5CB-4D3D-AB7C-2F9F28D53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7" t="61703" r="808" b="6690"/>
          <a:stretch/>
        </p:blipFill>
        <p:spPr>
          <a:xfrm>
            <a:off x="716176" y="4500254"/>
            <a:ext cx="10759647" cy="1265701"/>
          </a:xfrm>
          <a:prstGeom prst="rect">
            <a:avLst/>
          </a:prstGeom>
        </p:spPr>
      </p:pic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5D7C9CAB-AD3A-456C-2F3F-F736D3A06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072EF1-5E9D-D47A-2F38-8BD87377469C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8D4477-A3A5-4507-59AD-B4E93BF85F0E}"/>
              </a:ext>
            </a:extLst>
          </p:cNvPr>
          <p:cNvSpPr/>
          <p:nvPr/>
        </p:nvSpPr>
        <p:spPr>
          <a:xfrm>
            <a:off x="3064163" y="1416436"/>
            <a:ext cx="6047180" cy="25777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1DD8FA-3C33-6EC9-1731-ECBAF6523D0C}"/>
              </a:ext>
            </a:extLst>
          </p:cNvPr>
          <p:cNvSpPr/>
          <p:nvPr/>
        </p:nvSpPr>
        <p:spPr>
          <a:xfrm>
            <a:off x="832580" y="4422024"/>
            <a:ext cx="5960106" cy="11604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9290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U2.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관리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BF07AB-32C7-D031-72B8-10812A489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75"/>
          <a:stretch/>
        </p:blipFill>
        <p:spPr>
          <a:xfrm>
            <a:off x="2701819" y="1548417"/>
            <a:ext cx="6788360" cy="188058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E4270F3-2AAC-D046-C27B-D7C573631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1091"/>
          <a:stretch/>
        </p:blipFill>
        <p:spPr>
          <a:xfrm>
            <a:off x="770095" y="4016712"/>
            <a:ext cx="10651809" cy="1231855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1908715E-BB98-DF32-D86A-652E659AF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C35F6-D23D-D84F-A9C0-FA752A59546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EDD94-7834-E5AE-221B-14AF3AD6874B}"/>
              </a:ext>
            </a:extLst>
          </p:cNvPr>
          <p:cNvSpPr/>
          <p:nvPr/>
        </p:nvSpPr>
        <p:spPr>
          <a:xfrm>
            <a:off x="2872765" y="2780246"/>
            <a:ext cx="4268264" cy="648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5E478D-6068-FC2C-A3B3-CA53DD49BCBC}"/>
              </a:ext>
            </a:extLst>
          </p:cNvPr>
          <p:cNvSpPr/>
          <p:nvPr/>
        </p:nvSpPr>
        <p:spPr>
          <a:xfrm>
            <a:off x="1016706" y="4511910"/>
            <a:ext cx="3947180" cy="7472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1532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U2.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관리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BF07AB-32C7-D031-72B8-10812A489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24" b="-728"/>
          <a:stretch/>
        </p:blipFill>
        <p:spPr>
          <a:xfrm>
            <a:off x="2701819" y="1088572"/>
            <a:ext cx="6788360" cy="320816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E4270F3-2AAC-D046-C27B-D7C573631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" t="39242" b="8676"/>
          <a:stretch/>
        </p:blipFill>
        <p:spPr>
          <a:xfrm>
            <a:off x="1016706" y="4279106"/>
            <a:ext cx="10405198" cy="1648968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1908715E-BB98-DF32-D86A-652E659AF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C35F6-D23D-D84F-A9C0-FA752A59546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EDD94-7834-E5AE-221B-14AF3AD6874B}"/>
              </a:ext>
            </a:extLst>
          </p:cNvPr>
          <p:cNvSpPr/>
          <p:nvPr/>
        </p:nvSpPr>
        <p:spPr>
          <a:xfrm>
            <a:off x="2990295" y="1088572"/>
            <a:ext cx="5968647" cy="8164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5E478D-6068-FC2C-A3B3-CA53DD49BCBC}"/>
              </a:ext>
            </a:extLst>
          </p:cNvPr>
          <p:cNvSpPr/>
          <p:nvPr/>
        </p:nvSpPr>
        <p:spPr>
          <a:xfrm>
            <a:off x="1439160" y="4515250"/>
            <a:ext cx="3927497" cy="209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01E0CEB-99F1-95D5-5EA9-D2B95B79F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070" y="2069004"/>
            <a:ext cx="6788360" cy="2233013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C16545C-7C39-C167-A537-F73D9AA5A887}"/>
              </a:ext>
            </a:extLst>
          </p:cNvPr>
          <p:cNvCxnSpPr>
            <a:stCxn id="20" idx="0"/>
            <a:endCxn id="5" idx="1"/>
          </p:cNvCxnSpPr>
          <p:nvPr/>
        </p:nvCxnSpPr>
        <p:spPr>
          <a:xfrm flipV="1">
            <a:off x="3402909" y="3185511"/>
            <a:ext cx="748161" cy="132973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191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U2.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관리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BF07AB-32C7-D031-72B8-10812A489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24" b="-728"/>
          <a:stretch/>
        </p:blipFill>
        <p:spPr>
          <a:xfrm>
            <a:off x="2701819" y="1088572"/>
            <a:ext cx="6788360" cy="320816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E4270F3-2AAC-D046-C27B-D7C573631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" t="39242" b="8676"/>
          <a:stretch/>
        </p:blipFill>
        <p:spPr>
          <a:xfrm>
            <a:off x="1016706" y="4279106"/>
            <a:ext cx="10405198" cy="1648968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1908715E-BB98-DF32-D86A-652E659AF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C35F6-D23D-D84F-A9C0-FA752A59546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EDD94-7834-E5AE-221B-14AF3AD6874B}"/>
              </a:ext>
            </a:extLst>
          </p:cNvPr>
          <p:cNvSpPr/>
          <p:nvPr/>
        </p:nvSpPr>
        <p:spPr>
          <a:xfrm>
            <a:off x="4310744" y="1872342"/>
            <a:ext cx="1785256" cy="522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5E478D-6068-FC2C-A3B3-CA53DD49BCBC}"/>
              </a:ext>
            </a:extLst>
          </p:cNvPr>
          <p:cNvSpPr/>
          <p:nvPr/>
        </p:nvSpPr>
        <p:spPr>
          <a:xfrm>
            <a:off x="1439160" y="4746185"/>
            <a:ext cx="4221411" cy="2394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6435E0E-D529-F1E9-7ECC-0539CB6E5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646" y="2622307"/>
            <a:ext cx="6502352" cy="1961365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A9FA16-B84E-5B06-94D2-4C011355B97E}"/>
              </a:ext>
            </a:extLst>
          </p:cNvPr>
          <p:cNvCxnSpPr>
            <a:stCxn id="20" idx="0"/>
            <a:endCxn id="5" idx="1"/>
          </p:cNvCxnSpPr>
          <p:nvPr/>
        </p:nvCxnSpPr>
        <p:spPr>
          <a:xfrm flipV="1">
            <a:off x="3549866" y="3602990"/>
            <a:ext cx="615780" cy="114319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335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U2.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관리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BF07AB-32C7-D031-72B8-10812A489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24" b="-728"/>
          <a:stretch/>
        </p:blipFill>
        <p:spPr>
          <a:xfrm>
            <a:off x="2701819" y="1088572"/>
            <a:ext cx="6788360" cy="320816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E4270F3-2AAC-D046-C27B-D7C573631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" t="39242" b="8676"/>
          <a:stretch/>
        </p:blipFill>
        <p:spPr>
          <a:xfrm>
            <a:off x="1016706" y="4279106"/>
            <a:ext cx="10405198" cy="1648968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1908715E-BB98-DF32-D86A-652E659AF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C35F6-D23D-D84F-A9C0-FA752A59546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EDD94-7834-E5AE-221B-14AF3AD6874B}"/>
              </a:ext>
            </a:extLst>
          </p:cNvPr>
          <p:cNvSpPr/>
          <p:nvPr/>
        </p:nvSpPr>
        <p:spPr>
          <a:xfrm>
            <a:off x="4310743" y="2362200"/>
            <a:ext cx="4648199" cy="6966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5E478D-6068-FC2C-A3B3-CA53DD49BCBC}"/>
              </a:ext>
            </a:extLst>
          </p:cNvPr>
          <p:cNvSpPr/>
          <p:nvPr/>
        </p:nvSpPr>
        <p:spPr>
          <a:xfrm>
            <a:off x="1439160" y="4996543"/>
            <a:ext cx="4417354" cy="2177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5A5CE3B-87D8-6DF5-21AE-053D1EA0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820" y="1066813"/>
            <a:ext cx="6718300" cy="365760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1C58ADEE-0374-698B-F58C-B6ECD4A004EE}"/>
              </a:ext>
            </a:extLst>
          </p:cNvPr>
          <p:cNvCxnSpPr>
            <a:stCxn id="20" idx="0"/>
            <a:endCxn id="5" idx="1"/>
          </p:cNvCxnSpPr>
          <p:nvPr/>
        </p:nvCxnSpPr>
        <p:spPr>
          <a:xfrm flipV="1">
            <a:off x="3647837" y="2895613"/>
            <a:ext cx="577983" cy="210093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50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5767264" y="2936876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</a:p>
        </p:txBody>
      </p:sp>
      <p:sp>
        <p:nvSpPr>
          <p:cNvPr id="11" name="제목 개체 틀 1"/>
          <p:cNvSpPr txBox="1"/>
          <p:nvPr/>
        </p:nvSpPr>
        <p:spPr>
          <a:xfrm>
            <a:off x="5122971" y="357767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4497024" y="2485238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7716340" y="2936876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</a:p>
        </p:txBody>
      </p:sp>
      <p:sp>
        <p:nvSpPr>
          <p:cNvPr id="15" name="제목 개체 틀 1"/>
          <p:cNvSpPr txBox="1"/>
          <p:nvPr/>
        </p:nvSpPr>
        <p:spPr>
          <a:xfrm>
            <a:off x="7199412" y="3577991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6568395" y="2485238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31" name="제목 개체 틀 1"/>
          <p:cNvSpPr txBox="1"/>
          <p:nvPr/>
        </p:nvSpPr>
        <p:spPr>
          <a:xfrm>
            <a:off x="3753496" y="2936876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01</a:t>
            </a:r>
          </a:p>
        </p:txBody>
      </p:sp>
      <p:sp>
        <p:nvSpPr>
          <p:cNvPr id="32" name="제목 개체 틀 1"/>
          <p:cNvSpPr txBox="1"/>
          <p:nvPr/>
        </p:nvSpPr>
        <p:spPr>
          <a:xfrm>
            <a:off x="3236567" y="3577991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개요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U2.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관리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BF07AB-32C7-D031-72B8-10812A489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24" b="-728"/>
          <a:stretch/>
        </p:blipFill>
        <p:spPr>
          <a:xfrm>
            <a:off x="2701819" y="1088572"/>
            <a:ext cx="6788360" cy="320816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E4270F3-2AAC-D046-C27B-D7C573631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" t="39242" b="8676"/>
          <a:stretch/>
        </p:blipFill>
        <p:spPr>
          <a:xfrm>
            <a:off x="1016706" y="4279106"/>
            <a:ext cx="10405198" cy="1648968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1908715E-BB98-DF32-D86A-652E659AF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C35F6-D23D-D84F-A9C0-FA752A59546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EDD94-7834-E5AE-221B-14AF3AD6874B}"/>
              </a:ext>
            </a:extLst>
          </p:cNvPr>
          <p:cNvSpPr/>
          <p:nvPr/>
        </p:nvSpPr>
        <p:spPr>
          <a:xfrm>
            <a:off x="4267201" y="3037114"/>
            <a:ext cx="4691742" cy="8874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5E478D-6068-FC2C-A3B3-CA53DD49BCBC}"/>
              </a:ext>
            </a:extLst>
          </p:cNvPr>
          <p:cNvSpPr/>
          <p:nvPr/>
        </p:nvSpPr>
        <p:spPr>
          <a:xfrm>
            <a:off x="1439160" y="5214257"/>
            <a:ext cx="3121954" cy="4929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30684F2-C3EB-5EC3-90FE-5FD547EBE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494" y="1542441"/>
            <a:ext cx="4607086" cy="309405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6BEBE9C-B777-ADDB-E7AB-792852880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902" y="5033865"/>
            <a:ext cx="7272995" cy="972133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E24CDCD-7689-F541-66D7-C322E798804A}"/>
              </a:ext>
            </a:extLst>
          </p:cNvPr>
          <p:cNvCxnSpPr>
            <a:stCxn id="20" idx="0"/>
            <a:endCxn id="5" idx="1"/>
          </p:cNvCxnSpPr>
          <p:nvPr/>
        </p:nvCxnSpPr>
        <p:spPr>
          <a:xfrm flipV="1">
            <a:off x="3000137" y="3089470"/>
            <a:ext cx="1221357" cy="21247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BC3C8A87-0CF5-5FA0-1EFC-CF474E392935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4561114" y="5460729"/>
            <a:ext cx="151788" cy="59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2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DC34F-0D7F-AB85-957D-C94C1964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83095"/>
          <a:stretch/>
        </p:blipFill>
        <p:spPr>
          <a:xfrm>
            <a:off x="2174898" y="1229123"/>
            <a:ext cx="7842204" cy="1667500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CF8E54-5434-8950-9B67-1F3BC48EE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C4E05-630A-E241-C25B-4CAC85B03563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EB01F9-978C-A852-4813-3D7259598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775"/>
          <a:stretch/>
        </p:blipFill>
        <p:spPr>
          <a:xfrm>
            <a:off x="822263" y="3572935"/>
            <a:ext cx="10547474" cy="1667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AE413-D40F-3567-DAB2-64BE2200B9EB}"/>
              </a:ext>
            </a:extLst>
          </p:cNvPr>
          <p:cNvSpPr/>
          <p:nvPr/>
        </p:nvSpPr>
        <p:spPr>
          <a:xfrm>
            <a:off x="4140723" y="2014747"/>
            <a:ext cx="2314506" cy="892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1239AD-7A36-0E9C-87B7-E5856CF53A45}"/>
              </a:ext>
            </a:extLst>
          </p:cNvPr>
          <p:cNvSpPr/>
          <p:nvPr/>
        </p:nvSpPr>
        <p:spPr>
          <a:xfrm>
            <a:off x="808571" y="3810903"/>
            <a:ext cx="9837657" cy="15677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2186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DC34F-0D7F-AB85-957D-C94C1964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16" b="57059"/>
          <a:stretch/>
        </p:blipFill>
        <p:spPr>
          <a:xfrm>
            <a:off x="2174898" y="1143089"/>
            <a:ext cx="7842204" cy="2547166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CF8E54-5434-8950-9B67-1F3BC48EE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C4E05-630A-E241-C25B-4CAC85B03563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EB01F9-978C-A852-4813-3D7259598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585" b="56776"/>
          <a:stretch/>
        </p:blipFill>
        <p:spPr>
          <a:xfrm>
            <a:off x="822263" y="3984079"/>
            <a:ext cx="10547474" cy="17000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AE413-D40F-3567-DAB2-64BE2200B9EB}"/>
              </a:ext>
            </a:extLst>
          </p:cNvPr>
          <p:cNvSpPr/>
          <p:nvPr/>
        </p:nvSpPr>
        <p:spPr>
          <a:xfrm>
            <a:off x="2571760" y="1472708"/>
            <a:ext cx="1325325" cy="3664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946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DC34F-0D7F-AB85-957D-C94C1964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16" b="57059"/>
          <a:stretch/>
        </p:blipFill>
        <p:spPr>
          <a:xfrm>
            <a:off x="2174898" y="1143089"/>
            <a:ext cx="7842204" cy="2547166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CF8E54-5434-8950-9B67-1F3BC48EE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C4E05-630A-E241-C25B-4CAC85B03563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EB01F9-978C-A852-4813-3D7259598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585" b="56776"/>
          <a:stretch/>
        </p:blipFill>
        <p:spPr>
          <a:xfrm>
            <a:off x="822263" y="3984079"/>
            <a:ext cx="10547474" cy="17000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AE413-D40F-3567-DAB2-64BE2200B9EB}"/>
              </a:ext>
            </a:extLst>
          </p:cNvPr>
          <p:cNvSpPr/>
          <p:nvPr/>
        </p:nvSpPr>
        <p:spPr>
          <a:xfrm>
            <a:off x="4140723" y="1281856"/>
            <a:ext cx="5188334" cy="9421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1239AD-7A36-0E9C-87B7-E5856CF53A45}"/>
              </a:ext>
            </a:extLst>
          </p:cNvPr>
          <p:cNvSpPr/>
          <p:nvPr/>
        </p:nvSpPr>
        <p:spPr>
          <a:xfrm>
            <a:off x="1548238" y="4245227"/>
            <a:ext cx="4079675" cy="7160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5492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DC34F-0D7F-AB85-957D-C94C1964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16" b="57059"/>
          <a:stretch/>
        </p:blipFill>
        <p:spPr>
          <a:xfrm>
            <a:off x="2174898" y="1143089"/>
            <a:ext cx="7842204" cy="2547166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CF8E54-5434-8950-9B67-1F3BC48EE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C4E05-630A-E241-C25B-4CAC85B03563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EB01F9-978C-A852-4813-3D7259598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585" b="56776"/>
          <a:stretch/>
        </p:blipFill>
        <p:spPr>
          <a:xfrm>
            <a:off x="822263" y="3984079"/>
            <a:ext cx="10547474" cy="17000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AE413-D40F-3567-DAB2-64BE2200B9EB}"/>
              </a:ext>
            </a:extLst>
          </p:cNvPr>
          <p:cNvSpPr/>
          <p:nvPr/>
        </p:nvSpPr>
        <p:spPr>
          <a:xfrm>
            <a:off x="4140723" y="2620801"/>
            <a:ext cx="5188334" cy="9421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1239AD-7A36-0E9C-87B7-E5856CF53A45}"/>
              </a:ext>
            </a:extLst>
          </p:cNvPr>
          <p:cNvSpPr/>
          <p:nvPr/>
        </p:nvSpPr>
        <p:spPr>
          <a:xfrm>
            <a:off x="1548239" y="4985456"/>
            <a:ext cx="3393876" cy="7160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012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DC34F-0D7F-AB85-957D-C94C1964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47" b="30461"/>
          <a:stretch/>
        </p:blipFill>
        <p:spPr>
          <a:xfrm>
            <a:off x="2174898" y="1170452"/>
            <a:ext cx="7842204" cy="2672205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CF8E54-5434-8950-9B67-1F3BC48EE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C4E05-630A-E241-C25B-4CAC85B03563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EB01F9-978C-A852-4813-3D7259598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127" b="34352"/>
          <a:stretch/>
        </p:blipFill>
        <p:spPr>
          <a:xfrm>
            <a:off x="822263" y="4163241"/>
            <a:ext cx="10547474" cy="17694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AE413-D40F-3567-DAB2-64BE2200B9EB}"/>
              </a:ext>
            </a:extLst>
          </p:cNvPr>
          <p:cNvSpPr/>
          <p:nvPr/>
        </p:nvSpPr>
        <p:spPr>
          <a:xfrm>
            <a:off x="4140723" y="1341291"/>
            <a:ext cx="5253648" cy="10753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1239AD-7A36-0E9C-87B7-E5856CF53A45}"/>
              </a:ext>
            </a:extLst>
          </p:cNvPr>
          <p:cNvSpPr/>
          <p:nvPr/>
        </p:nvSpPr>
        <p:spPr>
          <a:xfrm>
            <a:off x="1554412" y="4214317"/>
            <a:ext cx="3474788" cy="7160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6834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(6/9)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DC34F-0D7F-AB85-957D-C94C1964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47" b="30461"/>
          <a:stretch/>
        </p:blipFill>
        <p:spPr>
          <a:xfrm>
            <a:off x="2174898" y="1170452"/>
            <a:ext cx="7842204" cy="2672205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CF8E54-5434-8950-9B67-1F3BC48EE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C4E05-630A-E241-C25B-4CAC85B03563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EB01F9-978C-A852-4813-3D7259598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127" b="34352"/>
          <a:stretch/>
        </p:blipFill>
        <p:spPr>
          <a:xfrm>
            <a:off x="822263" y="4163241"/>
            <a:ext cx="10547474" cy="17694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AE413-D40F-3567-DAB2-64BE2200B9EB}"/>
              </a:ext>
            </a:extLst>
          </p:cNvPr>
          <p:cNvSpPr/>
          <p:nvPr/>
        </p:nvSpPr>
        <p:spPr>
          <a:xfrm>
            <a:off x="4140723" y="2538720"/>
            <a:ext cx="5253648" cy="10753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1239AD-7A36-0E9C-87B7-E5856CF53A45}"/>
              </a:ext>
            </a:extLst>
          </p:cNvPr>
          <p:cNvSpPr/>
          <p:nvPr/>
        </p:nvSpPr>
        <p:spPr>
          <a:xfrm>
            <a:off x="1554411" y="4932774"/>
            <a:ext cx="3888445" cy="10104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564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(7/9)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DC34F-0D7F-AB85-957D-C94C1964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83" b="1967"/>
          <a:stretch/>
        </p:blipFill>
        <p:spPr>
          <a:xfrm>
            <a:off x="2174898" y="1060913"/>
            <a:ext cx="7842204" cy="2707528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CF8E54-5434-8950-9B67-1F3BC48EE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C4E05-630A-E241-C25B-4CAC85B03563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EB01F9-978C-A852-4813-3D7259598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16" r="3454" b="888"/>
          <a:stretch/>
        </p:blipFill>
        <p:spPr>
          <a:xfrm>
            <a:off x="1188337" y="3917749"/>
            <a:ext cx="9815326" cy="22944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AE413-D40F-3567-DAB2-64BE2200B9EB}"/>
              </a:ext>
            </a:extLst>
          </p:cNvPr>
          <p:cNvSpPr/>
          <p:nvPr/>
        </p:nvSpPr>
        <p:spPr>
          <a:xfrm>
            <a:off x="4231176" y="1033942"/>
            <a:ext cx="2126081" cy="751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1239AD-7A36-0E9C-87B7-E5856CF53A45}"/>
              </a:ext>
            </a:extLst>
          </p:cNvPr>
          <p:cNvSpPr/>
          <p:nvPr/>
        </p:nvSpPr>
        <p:spPr>
          <a:xfrm>
            <a:off x="1524000" y="3883956"/>
            <a:ext cx="2786743" cy="263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9743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(8/9)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DC34F-0D7F-AB85-957D-C94C1964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83" b="1967"/>
          <a:stretch/>
        </p:blipFill>
        <p:spPr>
          <a:xfrm>
            <a:off x="2174898" y="1060913"/>
            <a:ext cx="7842204" cy="2707528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CF8E54-5434-8950-9B67-1F3BC48EE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C4E05-630A-E241-C25B-4CAC85B03563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EB01F9-978C-A852-4813-3D7259598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16" r="3454" b="888"/>
          <a:stretch/>
        </p:blipFill>
        <p:spPr>
          <a:xfrm>
            <a:off x="1188337" y="3917749"/>
            <a:ext cx="9815326" cy="22944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AE413-D40F-3567-DAB2-64BE2200B9EB}"/>
              </a:ext>
            </a:extLst>
          </p:cNvPr>
          <p:cNvSpPr/>
          <p:nvPr/>
        </p:nvSpPr>
        <p:spPr>
          <a:xfrm>
            <a:off x="3012367" y="1797468"/>
            <a:ext cx="4096004" cy="869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1239AD-7A36-0E9C-87B7-E5856CF53A45}"/>
              </a:ext>
            </a:extLst>
          </p:cNvPr>
          <p:cNvSpPr/>
          <p:nvPr/>
        </p:nvSpPr>
        <p:spPr>
          <a:xfrm>
            <a:off x="1524000" y="4123598"/>
            <a:ext cx="3276600" cy="7057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68CD753-ED6B-6465-6DF5-BC7A98790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485" y="3443900"/>
            <a:ext cx="6420382" cy="2060409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1726557-0E6E-188F-5B3D-B35C64FE2275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4800600" y="4474105"/>
            <a:ext cx="516885" cy="237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69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(9/9)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DC34F-0D7F-AB85-957D-C94C1964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83" b="1967"/>
          <a:stretch/>
        </p:blipFill>
        <p:spPr>
          <a:xfrm>
            <a:off x="2174898" y="1060913"/>
            <a:ext cx="7842204" cy="2707528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CF8E54-5434-8950-9B67-1F3BC48EE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C4E05-630A-E241-C25B-4CAC85B03563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EB01F9-978C-A852-4813-3D7259598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16" r="3454" b="888"/>
          <a:stretch/>
        </p:blipFill>
        <p:spPr>
          <a:xfrm>
            <a:off x="1188337" y="3917749"/>
            <a:ext cx="9815326" cy="22944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AE413-D40F-3567-DAB2-64BE2200B9EB}"/>
              </a:ext>
            </a:extLst>
          </p:cNvPr>
          <p:cNvSpPr/>
          <p:nvPr/>
        </p:nvSpPr>
        <p:spPr>
          <a:xfrm>
            <a:off x="3012367" y="2886040"/>
            <a:ext cx="4096004" cy="6771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1239AD-7A36-0E9C-87B7-E5856CF53A45}"/>
              </a:ext>
            </a:extLst>
          </p:cNvPr>
          <p:cNvSpPr/>
          <p:nvPr/>
        </p:nvSpPr>
        <p:spPr>
          <a:xfrm>
            <a:off x="1524000" y="4802949"/>
            <a:ext cx="3276600" cy="7610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ECC5E9-010D-6570-3458-203A9F67B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688" y="3872309"/>
            <a:ext cx="6986425" cy="761091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854AA33-103F-D04D-264B-09676BF35387}"/>
              </a:ext>
            </a:extLst>
          </p:cNvPr>
          <p:cNvCxnSpPr>
            <a:stCxn id="20" idx="0"/>
            <a:endCxn id="5" idx="1"/>
          </p:cNvCxnSpPr>
          <p:nvPr/>
        </p:nvCxnSpPr>
        <p:spPr>
          <a:xfrm flipV="1">
            <a:off x="3162300" y="4252855"/>
            <a:ext cx="1419388" cy="55009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27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에브리타임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기능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(D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조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endParaRPr lang="ko-KR" altLang="en-US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3BE1E11-B5B1-B841-94DD-03CD9DC29DB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47ACABF9-4C7A-3544-8EE1-743E1135FFC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77F9095-D502-3382-5440-A38B08DF5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42108" y="2589728"/>
            <a:ext cx="1580441" cy="1613597"/>
          </a:xfrm>
          <a:prstGeom prst="rect">
            <a:avLst/>
          </a:prstGeom>
        </p:spPr>
      </p:pic>
      <p:pic>
        <p:nvPicPr>
          <p:cNvPr id="1026" name="Picture 2" descr="참가신청] 비영리 구글애널리틱스 사용자모임 카톡채팅방">
            <a:extLst>
              <a:ext uri="{FF2B5EF4-FFF2-40B4-BE49-F238E27FC236}">
                <a16:creationId xmlns:a16="http://schemas.microsoft.com/office/drawing/2014/main" id="{7635626B-96C8-8E9C-CB7E-2D86B195B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67" y="2263562"/>
            <a:ext cx="2206133" cy="226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더하기 기호 44">
            <a:extLst>
              <a:ext uri="{FF2B5EF4-FFF2-40B4-BE49-F238E27FC236}">
                <a16:creationId xmlns:a16="http://schemas.microsoft.com/office/drawing/2014/main" id="{B8FA3772-AF10-C373-A24D-D26416B3DF03}"/>
              </a:ext>
            </a:extLst>
          </p:cNvPr>
          <p:cNvSpPr/>
          <p:nvPr/>
        </p:nvSpPr>
        <p:spPr>
          <a:xfrm>
            <a:off x="3173694" y="3129260"/>
            <a:ext cx="571994" cy="500202"/>
          </a:xfrm>
          <a:prstGeom prst="mathPlus">
            <a:avLst>
              <a:gd name="adj1" fmla="val 23520"/>
            </a:avLst>
          </a:prstGeom>
          <a:solidFill>
            <a:srgbClr val="2E6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오른쪽 화살표[R] 2">
            <a:extLst>
              <a:ext uri="{FF2B5EF4-FFF2-40B4-BE49-F238E27FC236}">
                <a16:creationId xmlns:a16="http://schemas.microsoft.com/office/drawing/2014/main" id="{D8D9D3B1-92CD-1AB2-455A-6D021057F9EE}"/>
              </a:ext>
            </a:extLst>
          </p:cNvPr>
          <p:cNvSpPr/>
          <p:nvPr/>
        </p:nvSpPr>
        <p:spPr>
          <a:xfrm>
            <a:off x="6192007" y="3195358"/>
            <a:ext cx="1002764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6CA7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37ECE3-F914-7BF7-8C0F-3A32D87B57C7}"/>
              </a:ext>
            </a:extLst>
          </p:cNvPr>
          <p:cNvSpPr txBox="1"/>
          <p:nvPr/>
        </p:nvSpPr>
        <p:spPr>
          <a:xfrm>
            <a:off x="6276592" y="3594865"/>
            <a:ext cx="824964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구현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F09D03-8BC9-546B-F4C4-00FA4BD0D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084" y="3060782"/>
            <a:ext cx="1225522" cy="12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] JVM은 무엇이며 자바 코드는 어떻게 실행하는 것인가.">
            <a:extLst>
              <a:ext uri="{FF2B5EF4-FFF2-40B4-BE49-F238E27FC236}">
                <a16:creationId xmlns:a16="http://schemas.microsoft.com/office/drawing/2014/main" id="{4FD64A04-D27D-2E0C-3D6A-94E1E23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13" y="2255078"/>
            <a:ext cx="1914720" cy="119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7C6C56E-61FE-74A7-68F0-AE9A0B8D187F}"/>
              </a:ext>
            </a:extLst>
          </p:cNvPr>
          <p:cNvSpPr txBox="1"/>
          <p:nvPr/>
        </p:nvSpPr>
        <p:spPr>
          <a:xfrm>
            <a:off x="7746796" y="4529490"/>
            <a:ext cx="2958576" cy="8931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개발언어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: JAVA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개발환경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VSCode</a:t>
            </a:r>
            <a:endParaRPr lang="ko-KR" altLang="en-US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88"/>
          <a:stretch/>
        </p:blipFill>
        <p:spPr>
          <a:xfrm>
            <a:off x="1237963" y="1527439"/>
            <a:ext cx="10308326" cy="1657562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64DDF48E-ED6C-C8CC-B12B-1D2992175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EEE6F4-54EC-7B7D-7039-5EB33DF9DA97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B5A937-3231-AF4A-01D5-45D492206D9A}"/>
              </a:ext>
            </a:extLst>
          </p:cNvPr>
          <p:cNvSpPr/>
          <p:nvPr/>
        </p:nvSpPr>
        <p:spPr>
          <a:xfrm>
            <a:off x="2843693" y="2546804"/>
            <a:ext cx="1979463" cy="6487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8FD11B-617A-BD75-3CE6-D775EFD036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173" b="79742"/>
          <a:stretch/>
        </p:blipFill>
        <p:spPr>
          <a:xfrm>
            <a:off x="1237963" y="3571147"/>
            <a:ext cx="10308326" cy="165387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5C14CC-7270-D982-F828-C3ACF07A37BB}"/>
              </a:ext>
            </a:extLst>
          </p:cNvPr>
          <p:cNvSpPr/>
          <p:nvPr/>
        </p:nvSpPr>
        <p:spPr>
          <a:xfrm>
            <a:off x="1665940" y="4900644"/>
            <a:ext cx="3187195" cy="2943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7540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1" b="65950"/>
          <a:stretch/>
        </p:blipFill>
        <p:spPr>
          <a:xfrm>
            <a:off x="1166687" y="1214215"/>
            <a:ext cx="10308326" cy="26496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635960" y="1529354"/>
            <a:ext cx="5649259" cy="9889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89306C6-9278-4A61-0BB3-C86E6D4D5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9" t="16601" r="2139" b="67546"/>
          <a:stretch/>
        </p:blipFill>
        <p:spPr>
          <a:xfrm>
            <a:off x="152050" y="4440168"/>
            <a:ext cx="11887900" cy="122477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152050" y="4680357"/>
            <a:ext cx="4399682" cy="4811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6751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" t="16601" r="2139" b="67546"/>
          <a:stretch/>
        </p:blipFill>
        <p:spPr>
          <a:xfrm>
            <a:off x="152050" y="4440168"/>
            <a:ext cx="11887900" cy="122477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1" b="65950"/>
          <a:stretch/>
        </p:blipFill>
        <p:spPr>
          <a:xfrm>
            <a:off x="1166687" y="1214215"/>
            <a:ext cx="10308326" cy="26496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2342180" y="2440804"/>
            <a:ext cx="8450738" cy="1430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544899" y="5145428"/>
            <a:ext cx="4431835" cy="5481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184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4" t="29635" r="2139" b="45266"/>
          <a:stretch/>
        </p:blipFill>
        <p:spPr>
          <a:xfrm>
            <a:off x="365018" y="4247962"/>
            <a:ext cx="11495051" cy="193909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75" b="45804"/>
          <a:stretch/>
        </p:blipFill>
        <p:spPr>
          <a:xfrm>
            <a:off x="1267745" y="1177809"/>
            <a:ext cx="10308326" cy="28127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784320" y="1430512"/>
            <a:ext cx="5620821" cy="1772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331931" y="4432804"/>
            <a:ext cx="4165117" cy="994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652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4" t="29635" r="2139" b="45266"/>
          <a:stretch/>
        </p:blipFill>
        <p:spPr>
          <a:xfrm>
            <a:off x="365018" y="4247962"/>
            <a:ext cx="11495051" cy="193909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75" b="45804"/>
          <a:stretch/>
        </p:blipFill>
        <p:spPr>
          <a:xfrm>
            <a:off x="1267745" y="1177809"/>
            <a:ext cx="10308326" cy="28127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784321" y="3237875"/>
            <a:ext cx="2952572" cy="6959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331931" y="5441453"/>
            <a:ext cx="3340659" cy="726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9314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" t="57596" r="2139" b="16975"/>
          <a:stretch/>
        </p:blipFill>
        <p:spPr>
          <a:xfrm>
            <a:off x="227000" y="3963365"/>
            <a:ext cx="11965000" cy="196466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(6/9)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44" b="24530"/>
          <a:stretch/>
        </p:blipFill>
        <p:spPr>
          <a:xfrm>
            <a:off x="1267745" y="1145678"/>
            <a:ext cx="10308326" cy="27255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671945" y="1241660"/>
            <a:ext cx="5703216" cy="10368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227000" y="3941474"/>
            <a:ext cx="4539872" cy="5703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1481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" t="57596" r="2139" b="16975"/>
          <a:stretch/>
        </p:blipFill>
        <p:spPr>
          <a:xfrm>
            <a:off x="227000" y="3963365"/>
            <a:ext cx="11965000" cy="196466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(7/9)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44" b="24530"/>
          <a:stretch/>
        </p:blipFill>
        <p:spPr>
          <a:xfrm>
            <a:off x="1267745" y="1145678"/>
            <a:ext cx="10308326" cy="27255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2791743" y="2339010"/>
            <a:ext cx="8132511" cy="15322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653867" y="4460259"/>
            <a:ext cx="4952455" cy="5416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3283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" t="57596" r="329" b="16975"/>
          <a:stretch/>
        </p:blipFill>
        <p:spPr>
          <a:xfrm>
            <a:off x="-47253" y="4231491"/>
            <a:ext cx="12191999" cy="196466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(8/9)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36" b="-160"/>
          <a:stretch/>
        </p:blipFill>
        <p:spPr>
          <a:xfrm>
            <a:off x="1267745" y="1049821"/>
            <a:ext cx="10308326" cy="341527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666338" y="1321552"/>
            <a:ext cx="5753794" cy="15289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422182" y="5244064"/>
            <a:ext cx="4614514" cy="9626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0772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0" t="83161" r="20442" b="3954"/>
          <a:stretch/>
        </p:blipFill>
        <p:spPr>
          <a:xfrm>
            <a:off x="1495248" y="4592771"/>
            <a:ext cx="9201504" cy="995544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(9/9)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36" b="-160"/>
          <a:stretch/>
        </p:blipFill>
        <p:spPr>
          <a:xfrm>
            <a:off x="1267745" y="1049821"/>
            <a:ext cx="10308326" cy="341527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738860" y="2818850"/>
            <a:ext cx="2788170" cy="8372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1434163" y="4555060"/>
            <a:ext cx="3392670" cy="8700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8309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" b="82540"/>
          <a:stretch/>
        </p:blipFill>
        <p:spPr>
          <a:xfrm>
            <a:off x="2017037" y="1320597"/>
            <a:ext cx="8157926" cy="1827445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EAA3C-A8AA-A786-8147-B7AC1C91E7B8}"/>
              </a:ext>
            </a:extLst>
          </p:cNvPr>
          <p:cNvSpPr/>
          <p:nvPr/>
        </p:nvSpPr>
        <p:spPr>
          <a:xfrm>
            <a:off x="4017196" y="2293664"/>
            <a:ext cx="2078804" cy="8649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EA1CA41-0582-0633-C03C-0541CCDAE9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807"/>
          <a:stretch/>
        </p:blipFill>
        <p:spPr>
          <a:xfrm>
            <a:off x="496348" y="3742085"/>
            <a:ext cx="11199303" cy="11278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1189230" y="4609717"/>
            <a:ext cx="2827966" cy="287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278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AD685D-2A58-6B25-BD3A-435FC44E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8" y="3558348"/>
            <a:ext cx="4995402" cy="2691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77D4FF-D10C-0463-6BDF-FC4190AE6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08" y="1068973"/>
            <a:ext cx="4995402" cy="245664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F284F2B-762C-8D7E-C933-D28C32A531B1}"/>
              </a:ext>
            </a:extLst>
          </p:cNvPr>
          <p:cNvSpPr txBox="1"/>
          <p:nvPr/>
        </p:nvSpPr>
        <p:spPr>
          <a:xfrm>
            <a:off x="6465213" y="1083043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52" name="Picture 4" descr="Java file format extension color line icon Vector Image">
            <a:extLst>
              <a:ext uri="{FF2B5EF4-FFF2-40B4-BE49-F238E27FC236}">
                <a16:creationId xmlns:a16="http://schemas.microsoft.com/office/drawing/2014/main" id="{671F6F63-3DD7-0944-8C96-879B1DFC0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7240188" y="188951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627A391-EF31-1470-7A36-03A5E4BC99E4}"/>
              </a:ext>
            </a:extLst>
          </p:cNvPr>
          <p:cNvSpPr txBox="1"/>
          <p:nvPr/>
        </p:nvSpPr>
        <p:spPr>
          <a:xfrm>
            <a:off x="6723612" y="272636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98" name="Picture 4" descr="Java file format extension color line icon Vector Image">
            <a:extLst>
              <a:ext uri="{FF2B5EF4-FFF2-40B4-BE49-F238E27FC236}">
                <a16:creationId xmlns:a16="http://schemas.microsoft.com/office/drawing/2014/main" id="{D91F7296-5F73-A602-3B10-FF2533124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7240188" y="320251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38D1AE5-174A-419C-D58E-AC8F5C9141BE}"/>
              </a:ext>
            </a:extLst>
          </p:cNvPr>
          <p:cNvSpPr txBox="1"/>
          <p:nvPr/>
        </p:nvSpPr>
        <p:spPr>
          <a:xfrm>
            <a:off x="6723612" y="4039363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0" name="Picture 4" descr="Java file format extension color line icon Vector Image">
            <a:extLst>
              <a:ext uri="{FF2B5EF4-FFF2-40B4-BE49-F238E27FC236}">
                <a16:creationId xmlns:a16="http://schemas.microsoft.com/office/drawing/2014/main" id="{25AF6F59-11A8-7E66-29CF-3B7CE91A0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7240188" y="4515513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7D03ECB-7B5F-4DEC-47BB-C0709D4A4AB0}"/>
              </a:ext>
            </a:extLst>
          </p:cNvPr>
          <p:cNvSpPr txBox="1"/>
          <p:nvPr/>
        </p:nvSpPr>
        <p:spPr>
          <a:xfrm>
            <a:off x="6723612" y="5352360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UserData.java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" name="Picture 4" descr="Java file format extension color line icon Vector Image">
            <a:extLst>
              <a:ext uri="{FF2B5EF4-FFF2-40B4-BE49-F238E27FC236}">
                <a16:creationId xmlns:a16="http://schemas.microsoft.com/office/drawing/2014/main" id="{51A51A6D-D833-400B-7039-B8429AD65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9509731" y="188951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A12098F-6FBD-1851-ACFF-928086735124}"/>
              </a:ext>
            </a:extLst>
          </p:cNvPr>
          <p:cNvSpPr txBox="1"/>
          <p:nvPr/>
        </p:nvSpPr>
        <p:spPr>
          <a:xfrm>
            <a:off x="8993155" y="272636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4" name="Picture 4" descr="Java file format extension color line icon Vector Image">
            <a:extLst>
              <a:ext uri="{FF2B5EF4-FFF2-40B4-BE49-F238E27FC236}">
                <a16:creationId xmlns:a16="http://schemas.microsoft.com/office/drawing/2014/main" id="{4F60EC79-1BDD-A352-9F3E-79272CD14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9504288" y="320251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6A8DBBE-96C7-5FAC-997B-48214A4D5DAA}"/>
              </a:ext>
            </a:extLst>
          </p:cNvPr>
          <p:cNvSpPr txBox="1"/>
          <p:nvPr/>
        </p:nvSpPr>
        <p:spPr>
          <a:xfrm>
            <a:off x="8599064" y="4039363"/>
            <a:ext cx="2675534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6" name="Picture 4" descr="Java file format extension color line icon Vector Image">
            <a:extLst>
              <a:ext uri="{FF2B5EF4-FFF2-40B4-BE49-F238E27FC236}">
                <a16:creationId xmlns:a16="http://schemas.microsoft.com/office/drawing/2014/main" id="{8715182C-372B-C14C-D37A-C7242311C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9509731" y="451356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D563D071-688A-88B0-D613-909DD00FE227}"/>
              </a:ext>
            </a:extLst>
          </p:cNvPr>
          <p:cNvSpPr txBox="1"/>
          <p:nvPr/>
        </p:nvSpPr>
        <p:spPr>
          <a:xfrm>
            <a:off x="8993155" y="535041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1" b="56276"/>
          <a:stretch/>
        </p:blipFill>
        <p:spPr>
          <a:xfrm>
            <a:off x="2195061" y="1372444"/>
            <a:ext cx="7801877" cy="2545963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EAA3C-A8AA-A786-8147-B7AC1C91E7B8}"/>
              </a:ext>
            </a:extLst>
          </p:cNvPr>
          <p:cNvSpPr/>
          <p:nvPr/>
        </p:nvSpPr>
        <p:spPr>
          <a:xfrm>
            <a:off x="2469162" y="1522518"/>
            <a:ext cx="6939948" cy="22805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7A6E5FA-72E3-FAE3-3E6D-97924D81AD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873" b="62857"/>
          <a:stretch/>
        </p:blipFill>
        <p:spPr>
          <a:xfrm>
            <a:off x="496347" y="4462816"/>
            <a:ext cx="11199303" cy="12641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930387" y="4361389"/>
            <a:ext cx="5403301" cy="14861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8536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59" b="32865"/>
          <a:stretch/>
        </p:blipFill>
        <p:spPr>
          <a:xfrm>
            <a:off x="2327921" y="1182166"/>
            <a:ext cx="7536157" cy="2246834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EAA3C-A8AA-A786-8147-B7AC1C91E7B8}"/>
              </a:ext>
            </a:extLst>
          </p:cNvPr>
          <p:cNvSpPr/>
          <p:nvPr/>
        </p:nvSpPr>
        <p:spPr>
          <a:xfrm>
            <a:off x="2534194" y="1202715"/>
            <a:ext cx="6818812" cy="22468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1E507A0-5B93-87A7-6270-3039F4EB3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9" t="44275" b="41493"/>
          <a:stretch/>
        </p:blipFill>
        <p:spPr>
          <a:xfrm>
            <a:off x="395871" y="4172758"/>
            <a:ext cx="11061092" cy="10078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574880" y="4149852"/>
            <a:ext cx="4682592" cy="9916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4798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82" b="3897"/>
          <a:stretch/>
        </p:blipFill>
        <p:spPr>
          <a:xfrm>
            <a:off x="2017037" y="1105923"/>
            <a:ext cx="8157926" cy="2832894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EAA3C-A8AA-A786-8147-B7AC1C91E7B8}"/>
              </a:ext>
            </a:extLst>
          </p:cNvPr>
          <p:cNvSpPr/>
          <p:nvPr/>
        </p:nvSpPr>
        <p:spPr>
          <a:xfrm>
            <a:off x="2907587" y="1151188"/>
            <a:ext cx="5219272" cy="1623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F3963196-125E-F08A-61D6-35B9E7F774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9" t="57966" b="6278"/>
          <a:stretch/>
        </p:blipFill>
        <p:spPr>
          <a:xfrm>
            <a:off x="844951" y="3945404"/>
            <a:ext cx="10116964" cy="2316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1319342" y="3934850"/>
            <a:ext cx="3986017" cy="13616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3834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82" b="3897"/>
          <a:stretch/>
        </p:blipFill>
        <p:spPr>
          <a:xfrm>
            <a:off x="2017037" y="1105923"/>
            <a:ext cx="8157926" cy="2832894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F3963196-125E-F08A-61D6-35B9E7F774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9" t="57966" b="6278"/>
          <a:stretch/>
        </p:blipFill>
        <p:spPr>
          <a:xfrm>
            <a:off x="844951" y="3945404"/>
            <a:ext cx="10116964" cy="2316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996418" y="5470324"/>
            <a:ext cx="4021896" cy="674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47B95D-3AA0-5D32-9203-AE20E7F994F6}"/>
              </a:ext>
            </a:extLst>
          </p:cNvPr>
          <p:cNvSpPr/>
          <p:nvPr/>
        </p:nvSpPr>
        <p:spPr>
          <a:xfrm>
            <a:off x="2332234" y="2825393"/>
            <a:ext cx="7222732" cy="8894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4450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65981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U6.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대화내용 검색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61E654-7FCD-7F45-40BF-EC7976F65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89"/>
          <a:stretch/>
        </p:blipFill>
        <p:spPr>
          <a:xfrm>
            <a:off x="1998090" y="1147648"/>
            <a:ext cx="8195820" cy="2150031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E82236DF-C0BA-5CDE-D1AA-C55E21285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18753-E5F5-0C27-1159-6F62E3B10609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531B4D-D9AD-98E3-187C-2286E0C5D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33" y="3553671"/>
            <a:ext cx="9525734" cy="27183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98E2A8-0A96-3F34-65F8-B14DF624C8E6}"/>
              </a:ext>
            </a:extLst>
          </p:cNvPr>
          <p:cNvSpPr/>
          <p:nvPr/>
        </p:nvSpPr>
        <p:spPr>
          <a:xfrm>
            <a:off x="4053134" y="2020612"/>
            <a:ext cx="2162609" cy="8749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C316EE-9A88-10C5-85C8-2C40C7DC0A3B}"/>
              </a:ext>
            </a:extLst>
          </p:cNvPr>
          <p:cNvSpPr/>
          <p:nvPr/>
        </p:nvSpPr>
        <p:spPr>
          <a:xfrm>
            <a:off x="1658276" y="3971481"/>
            <a:ext cx="2184381" cy="2792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8534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61E654-7FCD-7F45-40BF-EC7976F65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38" b="50248"/>
          <a:stretch/>
        </p:blipFill>
        <p:spPr>
          <a:xfrm>
            <a:off x="1998090" y="1158883"/>
            <a:ext cx="8195820" cy="2384234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E82236DF-C0BA-5CDE-D1AA-C55E21285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18753-E5F5-0C27-1159-6F62E3B10609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531B4D-D9AD-98E3-187C-2286E0C5D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33" y="3553671"/>
            <a:ext cx="9525734" cy="27183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98E2A8-0A96-3F34-65F8-B14DF624C8E6}"/>
              </a:ext>
            </a:extLst>
          </p:cNvPr>
          <p:cNvSpPr/>
          <p:nvPr/>
        </p:nvSpPr>
        <p:spPr>
          <a:xfrm>
            <a:off x="3963915" y="1349065"/>
            <a:ext cx="5386914" cy="11219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A32562-6EBC-8635-2C4F-FD313213A4CA}"/>
              </a:ext>
            </a:extLst>
          </p:cNvPr>
          <p:cNvSpPr/>
          <p:nvPr/>
        </p:nvSpPr>
        <p:spPr>
          <a:xfrm>
            <a:off x="1680048" y="4156858"/>
            <a:ext cx="2641581" cy="3066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제목 개체 틀 1">
            <a:extLst>
              <a:ext uri="{FF2B5EF4-FFF2-40B4-BE49-F238E27FC236}">
                <a16:creationId xmlns:a16="http://schemas.microsoft.com/office/drawing/2014/main" id="{D7168012-3619-91E1-9EE6-74AF23393170}"/>
              </a:ext>
            </a:extLst>
          </p:cNvPr>
          <p:cNvSpPr txBox="1"/>
          <p:nvPr/>
        </p:nvSpPr>
        <p:spPr>
          <a:xfrm>
            <a:off x="1439160" y="528265"/>
            <a:ext cx="665981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U6.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대화내용 검색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944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61E654-7FCD-7F45-40BF-EC7976F65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38" b="50248"/>
          <a:stretch/>
        </p:blipFill>
        <p:spPr>
          <a:xfrm>
            <a:off x="1998090" y="1158883"/>
            <a:ext cx="8195820" cy="2384234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E82236DF-C0BA-5CDE-D1AA-C55E21285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18753-E5F5-0C27-1159-6F62E3B10609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531B4D-D9AD-98E3-187C-2286E0C5D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33" y="3553671"/>
            <a:ext cx="9525734" cy="27183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98E2A8-0A96-3F34-65F8-B14DF624C8E6}"/>
              </a:ext>
            </a:extLst>
          </p:cNvPr>
          <p:cNvSpPr/>
          <p:nvPr/>
        </p:nvSpPr>
        <p:spPr>
          <a:xfrm>
            <a:off x="4051001" y="2459468"/>
            <a:ext cx="3090028" cy="10836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A32562-6EBC-8635-2C4F-FD313213A4CA}"/>
              </a:ext>
            </a:extLst>
          </p:cNvPr>
          <p:cNvSpPr/>
          <p:nvPr/>
        </p:nvSpPr>
        <p:spPr>
          <a:xfrm>
            <a:off x="1669163" y="4369078"/>
            <a:ext cx="3142323" cy="304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DFEB85EB-EECA-1DE8-C762-30322AFEDCC8}"/>
              </a:ext>
            </a:extLst>
          </p:cNvPr>
          <p:cNvSpPr txBox="1"/>
          <p:nvPr/>
        </p:nvSpPr>
        <p:spPr>
          <a:xfrm>
            <a:off x="1439160" y="528265"/>
            <a:ext cx="665981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U6.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대화내용 검색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384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61E654-7FCD-7F45-40BF-EC7976F65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53" b="26171"/>
          <a:stretch/>
        </p:blipFill>
        <p:spPr>
          <a:xfrm>
            <a:off x="1998090" y="1017369"/>
            <a:ext cx="8195820" cy="2580200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E82236DF-C0BA-5CDE-D1AA-C55E21285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18753-E5F5-0C27-1159-6F62E3B10609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531B4D-D9AD-98E3-187C-2286E0C5D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33" y="3553671"/>
            <a:ext cx="9525734" cy="27183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98E2A8-0A96-3F34-65F8-B14DF624C8E6}"/>
              </a:ext>
            </a:extLst>
          </p:cNvPr>
          <p:cNvSpPr/>
          <p:nvPr/>
        </p:nvSpPr>
        <p:spPr>
          <a:xfrm>
            <a:off x="2243972" y="1682230"/>
            <a:ext cx="3852028" cy="10065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A32562-6EBC-8635-2C4F-FD313213A4CA}"/>
              </a:ext>
            </a:extLst>
          </p:cNvPr>
          <p:cNvSpPr/>
          <p:nvPr/>
        </p:nvSpPr>
        <p:spPr>
          <a:xfrm>
            <a:off x="1625621" y="4607883"/>
            <a:ext cx="2478294" cy="613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6A92D31D-C994-DF53-EBA9-783994C4FED5}"/>
              </a:ext>
            </a:extLst>
          </p:cNvPr>
          <p:cNvSpPr txBox="1"/>
          <p:nvPr/>
        </p:nvSpPr>
        <p:spPr>
          <a:xfrm>
            <a:off x="1439160" y="528265"/>
            <a:ext cx="698638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U6.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대화내용 검색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584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61E654-7FCD-7F45-40BF-EC7976F65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13" t="62578" r="1113" b="9518"/>
          <a:stretch/>
        </p:blipFill>
        <p:spPr>
          <a:xfrm>
            <a:off x="1998090" y="1082262"/>
            <a:ext cx="8195820" cy="2418010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E82236DF-C0BA-5CDE-D1AA-C55E21285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18753-E5F5-0C27-1159-6F62E3B10609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531B4D-D9AD-98E3-187C-2286E0C5D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33" y="3553671"/>
            <a:ext cx="9525734" cy="27183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98E2A8-0A96-3F34-65F8-B14DF624C8E6}"/>
              </a:ext>
            </a:extLst>
          </p:cNvPr>
          <p:cNvSpPr/>
          <p:nvPr/>
        </p:nvSpPr>
        <p:spPr>
          <a:xfrm>
            <a:off x="2341944" y="1089576"/>
            <a:ext cx="4494285" cy="1708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A32562-6EBC-8635-2C4F-FD313213A4CA}"/>
              </a:ext>
            </a:extLst>
          </p:cNvPr>
          <p:cNvSpPr/>
          <p:nvPr/>
        </p:nvSpPr>
        <p:spPr>
          <a:xfrm>
            <a:off x="1691691" y="5204363"/>
            <a:ext cx="5362251" cy="902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B50FE60B-CB78-7251-400D-BA48DDD75AE3}"/>
              </a:ext>
            </a:extLst>
          </p:cNvPr>
          <p:cNvSpPr txBox="1"/>
          <p:nvPr/>
        </p:nvSpPr>
        <p:spPr>
          <a:xfrm>
            <a:off x="1439160" y="528265"/>
            <a:ext cx="698638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U6.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대화내용 검색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434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U7.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사용자 신고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7B13D-A1B0-E01F-2183-A493BBC8E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21"/>
          <a:stretch/>
        </p:blipFill>
        <p:spPr>
          <a:xfrm>
            <a:off x="2774368" y="1031262"/>
            <a:ext cx="6643261" cy="2567658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EACDA0-47A3-1803-0315-5749B0E4F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91F382-822A-16D4-A096-FC2A4567992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507BB-64D3-5EE0-6D95-76096FFA3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58" y="3543541"/>
            <a:ext cx="9812883" cy="25188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CB638B-546A-3A15-F423-BA6D3EFAC4B0}"/>
              </a:ext>
            </a:extLst>
          </p:cNvPr>
          <p:cNvSpPr/>
          <p:nvPr/>
        </p:nvSpPr>
        <p:spPr>
          <a:xfrm>
            <a:off x="1624403" y="4330369"/>
            <a:ext cx="3089111" cy="2998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125F10-C3B4-CB0A-D429-76AF83CE0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925" y="3288525"/>
            <a:ext cx="6311451" cy="239881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13B5237-BE76-6FB3-1003-A1A72DC25AE0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713514" y="4480276"/>
            <a:ext cx="562411" cy="76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058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pic>
        <p:nvPicPr>
          <p:cNvPr id="2052" name="Picture 4" descr="Java file format extension color line icon Vector Image">
            <a:extLst>
              <a:ext uri="{FF2B5EF4-FFF2-40B4-BE49-F238E27FC236}">
                <a16:creationId xmlns:a16="http://schemas.microsoft.com/office/drawing/2014/main" id="{671F6F63-3DD7-0944-8C96-879B1DFC0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1710152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627A391-EF31-1470-7A36-03A5E4BC99E4}"/>
              </a:ext>
            </a:extLst>
          </p:cNvPr>
          <p:cNvSpPr txBox="1"/>
          <p:nvPr/>
        </p:nvSpPr>
        <p:spPr>
          <a:xfrm>
            <a:off x="1255131" y="2546999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98" name="Picture 4" descr="Java file format extension color line icon Vector Image">
            <a:extLst>
              <a:ext uri="{FF2B5EF4-FFF2-40B4-BE49-F238E27FC236}">
                <a16:creationId xmlns:a16="http://schemas.microsoft.com/office/drawing/2014/main" id="{D91F7296-5F73-A602-3B10-FF2533124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30231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38D1AE5-174A-419C-D58E-AC8F5C9141BE}"/>
              </a:ext>
            </a:extLst>
          </p:cNvPr>
          <p:cNvSpPr txBox="1"/>
          <p:nvPr/>
        </p:nvSpPr>
        <p:spPr>
          <a:xfrm>
            <a:off x="1255131" y="38599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0" name="Picture 4" descr="Java file format extension color line icon Vector Image">
            <a:extLst>
              <a:ext uri="{FF2B5EF4-FFF2-40B4-BE49-F238E27FC236}">
                <a16:creationId xmlns:a16="http://schemas.microsoft.com/office/drawing/2014/main" id="{25AF6F59-11A8-7E66-29CF-3B7CE91A0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433614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7D03ECB-7B5F-4DEC-47BB-C0709D4A4AB0}"/>
              </a:ext>
            </a:extLst>
          </p:cNvPr>
          <p:cNvSpPr txBox="1"/>
          <p:nvPr/>
        </p:nvSpPr>
        <p:spPr>
          <a:xfrm>
            <a:off x="1255131" y="5172993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UserData.java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54AEA-520D-9DB4-5102-B5EDB6EB71D6}"/>
              </a:ext>
            </a:extLst>
          </p:cNvPr>
          <p:cNvSpPr txBox="1"/>
          <p:nvPr/>
        </p:nvSpPr>
        <p:spPr>
          <a:xfrm>
            <a:off x="3669946" y="2063479"/>
            <a:ext cx="6116312" cy="8931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내에서 사용자가 검색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신고 기능을 </a:t>
            </a: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사용하며그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기능들에 대한 메소드가 있는 클래스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98256B-B6F6-9C2A-B89E-48C5BAD47B24}"/>
              </a:ext>
            </a:extLst>
          </p:cNvPr>
          <p:cNvSpPr txBox="1"/>
          <p:nvPr/>
        </p:nvSpPr>
        <p:spPr>
          <a:xfrm>
            <a:off x="3669945" y="3376476"/>
            <a:ext cx="5865941" cy="8674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관리자가 </a:t>
            </a: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생성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조회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관리 기능을 </a:t>
            </a: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사용하며그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기능들에 대한 메소드가 있는 클래스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93A66-82F5-62E5-4B55-C4ED538C9CD1}"/>
              </a:ext>
            </a:extLst>
          </p:cNvPr>
          <p:cNvSpPr txBox="1"/>
          <p:nvPr/>
        </p:nvSpPr>
        <p:spPr>
          <a:xfrm>
            <a:off x="3669944" y="4568164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사용자의 정보를 저장하는 구조체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91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U7.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사용자 신고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7B13D-A1B0-E01F-2183-A493BBC8E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21"/>
          <a:stretch/>
        </p:blipFill>
        <p:spPr>
          <a:xfrm>
            <a:off x="2774368" y="1031262"/>
            <a:ext cx="6643261" cy="2567658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EACDA0-47A3-1803-0315-5749B0E4F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91F382-822A-16D4-A096-FC2A4567992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507BB-64D3-5EE0-6D95-76096FFA3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58" y="3543541"/>
            <a:ext cx="9812883" cy="25188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CB638B-546A-3A15-F423-BA6D3EFAC4B0}"/>
              </a:ext>
            </a:extLst>
          </p:cNvPr>
          <p:cNvSpPr/>
          <p:nvPr/>
        </p:nvSpPr>
        <p:spPr>
          <a:xfrm>
            <a:off x="1624403" y="4563566"/>
            <a:ext cx="4395397" cy="2627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B66560-7182-C58D-739A-D3BD8626CABF}"/>
              </a:ext>
            </a:extLst>
          </p:cNvPr>
          <p:cNvCxnSpPr>
            <a:cxnSpLocks/>
            <a:stCxn id="20" idx="3"/>
            <a:endCxn id="5" idx="2"/>
          </p:cNvCxnSpPr>
          <p:nvPr/>
        </p:nvCxnSpPr>
        <p:spPr>
          <a:xfrm flipV="1">
            <a:off x="6019800" y="3622922"/>
            <a:ext cx="1482088" cy="107199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F9F6C5-E44D-4FC2-5103-6A9E16C4D547}"/>
              </a:ext>
            </a:extLst>
          </p:cNvPr>
          <p:cNvSpPr/>
          <p:nvPr/>
        </p:nvSpPr>
        <p:spPr>
          <a:xfrm>
            <a:off x="4302288" y="1861655"/>
            <a:ext cx="2087626" cy="4295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54574A-38B9-4075-9816-F04D7336C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662" y="1670215"/>
            <a:ext cx="8132451" cy="195270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598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U7.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사용자 신고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7B13D-A1B0-E01F-2183-A493BBC8E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21"/>
          <a:stretch/>
        </p:blipFill>
        <p:spPr>
          <a:xfrm>
            <a:off x="2774368" y="1031262"/>
            <a:ext cx="6643261" cy="2567658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EACDA0-47A3-1803-0315-5749B0E4F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91F382-822A-16D4-A096-FC2A4567992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507BB-64D3-5EE0-6D95-76096FFA3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58" y="3543541"/>
            <a:ext cx="9812883" cy="25188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35BB4F-B666-9DE8-0237-569AAB6F1F88}"/>
              </a:ext>
            </a:extLst>
          </p:cNvPr>
          <p:cNvSpPr/>
          <p:nvPr/>
        </p:nvSpPr>
        <p:spPr>
          <a:xfrm>
            <a:off x="4302288" y="2403567"/>
            <a:ext cx="2087626" cy="785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CB638B-546A-3A15-F423-BA6D3EFAC4B0}"/>
              </a:ext>
            </a:extLst>
          </p:cNvPr>
          <p:cNvSpPr/>
          <p:nvPr/>
        </p:nvSpPr>
        <p:spPr>
          <a:xfrm>
            <a:off x="1624404" y="5277394"/>
            <a:ext cx="3535426" cy="2743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AF2402-FE22-7036-F9DC-A1758F4A4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993" y="3912129"/>
            <a:ext cx="5782227" cy="2301384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87E5771-344E-C5D9-8B1B-2D97147BAC2A}"/>
              </a:ext>
            </a:extLst>
          </p:cNvPr>
          <p:cNvCxnSpPr>
            <a:stCxn id="6" idx="1"/>
            <a:endCxn id="20" idx="3"/>
          </p:cNvCxnSpPr>
          <p:nvPr/>
        </p:nvCxnSpPr>
        <p:spPr>
          <a:xfrm flipH="1">
            <a:off x="5159830" y="5062821"/>
            <a:ext cx="655163" cy="3517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511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U7.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사용자 신고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7B13D-A1B0-E01F-2183-A493BBC8E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21"/>
          <a:stretch/>
        </p:blipFill>
        <p:spPr>
          <a:xfrm>
            <a:off x="2774368" y="1031262"/>
            <a:ext cx="6643261" cy="2567658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EACDA0-47A3-1803-0315-5749B0E4F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91F382-822A-16D4-A096-FC2A4567992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507BB-64D3-5EE0-6D95-76096FFA3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58" y="3543541"/>
            <a:ext cx="9812883" cy="25188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35BB4F-B666-9DE8-0237-569AAB6F1F88}"/>
              </a:ext>
            </a:extLst>
          </p:cNvPr>
          <p:cNvSpPr/>
          <p:nvPr/>
        </p:nvSpPr>
        <p:spPr>
          <a:xfrm>
            <a:off x="4302288" y="3135085"/>
            <a:ext cx="2007072" cy="4084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CB638B-546A-3A15-F423-BA6D3EFAC4B0}"/>
              </a:ext>
            </a:extLst>
          </p:cNvPr>
          <p:cNvSpPr/>
          <p:nvPr/>
        </p:nvSpPr>
        <p:spPr>
          <a:xfrm>
            <a:off x="1624404" y="5525588"/>
            <a:ext cx="1575996" cy="2973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9004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U7.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사용자 신고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7B13D-A1B0-E01F-2183-A493BBC8E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15" t="45053" r="715" b="6076"/>
          <a:stretch/>
        </p:blipFill>
        <p:spPr>
          <a:xfrm>
            <a:off x="2774368" y="968337"/>
            <a:ext cx="6643261" cy="2866273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4BEACDA0-47A3-1803-0315-5749B0E4F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91F382-822A-16D4-A096-FC2A45679924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507BB-64D3-5EE0-6D95-76096FFA3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56" y="3720685"/>
            <a:ext cx="9812883" cy="25188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35BB4F-B666-9DE8-0237-569AAB6F1F88}"/>
              </a:ext>
            </a:extLst>
          </p:cNvPr>
          <p:cNvSpPr/>
          <p:nvPr/>
        </p:nvSpPr>
        <p:spPr>
          <a:xfrm>
            <a:off x="2849117" y="1031262"/>
            <a:ext cx="6098939" cy="27417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CB638B-546A-3A15-F423-BA6D3EFAC4B0}"/>
              </a:ext>
            </a:extLst>
          </p:cNvPr>
          <p:cNvSpPr/>
          <p:nvPr/>
        </p:nvSpPr>
        <p:spPr>
          <a:xfrm>
            <a:off x="1624404" y="5676777"/>
            <a:ext cx="1575996" cy="2973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A3D4724-96F5-A86A-6932-E3E3F6C91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818" y="4069127"/>
            <a:ext cx="8044113" cy="2048041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496C134-C48C-0EB1-A494-30AFA6EBE167}"/>
              </a:ext>
            </a:extLst>
          </p:cNvPr>
          <p:cNvCxnSpPr>
            <a:stCxn id="20" idx="3"/>
            <a:endCxn id="5" idx="1"/>
          </p:cNvCxnSpPr>
          <p:nvPr/>
        </p:nvCxnSpPr>
        <p:spPr>
          <a:xfrm flipV="1">
            <a:off x="3200400" y="5093148"/>
            <a:ext cx="587418" cy="7323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293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380756-9616-C64E-42DD-F5785219E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70"/>
          <a:stretch/>
        </p:blipFill>
        <p:spPr>
          <a:xfrm>
            <a:off x="297952" y="4635264"/>
            <a:ext cx="11596096" cy="1555434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727012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U8.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83A28-779F-D92A-8780-3EB3C905F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47"/>
          <a:stretch/>
        </p:blipFill>
        <p:spPr>
          <a:xfrm>
            <a:off x="2614184" y="1096989"/>
            <a:ext cx="6963632" cy="32988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937142-2D5A-F2C1-B8F9-36DC78E555DA}"/>
              </a:ext>
            </a:extLst>
          </p:cNvPr>
          <p:cNvSpPr/>
          <p:nvPr/>
        </p:nvSpPr>
        <p:spPr>
          <a:xfrm>
            <a:off x="4335695" y="2145649"/>
            <a:ext cx="1541124" cy="443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7730BD-9361-CAE5-550E-D8225ACA612D}"/>
              </a:ext>
            </a:extLst>
          </p:cNvPr>
          <p:cNvSpPr/>
          <p:nvPr/>
        </p:nvSpPr>
        <p:spPr>
          <a:xfrm>
            <a:off x="646295" y="4890555"/>
            <a:ext cx="4404676" cy="277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5" name="Picture 4" descr="Java file format extension color line icon Vector Image">
            <a:extLst>
              <a:ext uri="{FF2B5EF4-FFF2-40B4-BE49-F238E27FC236}">
                <a16:creationId xmlns:a16="http://schemas.microsoft.com/office/drawing/2014/main" id="{AAB91232-0ED0-32FA-8446-0F160FD3D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720FD7-5DB4-5859-8EF5-B7F5C95427AF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182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380756-9616-C64E-42DD-F5785219E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70"/>
          <a:stretch/>
        </p:blipFill>
        <p:spPr>
          <a:xfrm>
            <a:off x="297952" y="4635264"/>
            <a:ext cx="11596096" cy="1555434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727012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U8.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83A28-779F-D92A-8780-3EB3C905F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47"/>
          <a:stretch/>
        </p:blipFill>
        <p:spPr>
          <a:xfrm>
            <a:off x="2614184" y="1096989"/>
            <a:ext cx="6963632" cy="329885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7730BD-9361-CAE5-550E-D8225ACA612D}"/>
              </a:ext>
            </a:extLst>
          </p:cNvPr>
          <p:cNvSpPr/>
          <p:nvPr/>
        </p:nvSpPr>
        <p:spPr>
          <a:xfrm>
            <a:off x="1063521" y="5655971"/>
            <a:ext cx="2398136" cy="5452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BB6772-158B-E245-3834-9232F831A903}"/>
              </a:ext>
            </a:extLst>
          </p:cNvPr>
          <p:cNvSpPr/>
          <p:nvPr/>
        </p:nvSpPr>
        <p:spPr>
          <a:xfrm>
            <a:off x="4335695" y="2568539"/>
            <a:ext cx="1869896" cy="1743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Picture 4" descr="Java file format extension color line icon Vector Image">
            <a:extLst>
              <a:ext uri="{FF2B5EF4-FFF2-40B4-BE49-F238E27FC236}">
                <a16:creationId xmlns:a16="http://schemas.microsoft.com/office/drawing/2014/main" id="{D6EB59BF-407F-11CB-F6CA-3C3C1C9F0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DB71F8-CDD4-913C-B6F2-398BEA913D6D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61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380756-9616-C64E-42DD-F5785219E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" t="50864" b="-1237"/>
          <a:stretch/>
        </p:blipFill>
        <p:spPr>
          <a:xfrm>
            <a:off x="636215" y="4812556"/>
            <a:ext cx="10919569" cy="157873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727012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U8.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7730BD-9361-CAE5-550E-D8225ACA612D}"/>
              </a:ext>
            </a:extLst>
          </p:cNvPr>
          <p:cNvSpPr/>
          <p:nvPr/>
        </p:nvSpPr>
        <p:spPr>
          <a:xfrm>
            <a:off x="726064" y="4729682"/>
            <a:ext cx="4607936" cy="3548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9247B1D-C5CB-51C4-3081-694BD3737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489" b="3987"/>
          <a:stretch/>
        </p:blipFill>
        <p:spPr>
          <a:xfrm>
            <a:off x="2614184" y="1079693"/>
            <a:ext cx="6963632" cy="34020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ECD0EB-C406-B8E8-B793-55857E558793}"/>
              </a:ext>
            </a:extLst>
          </p:cNvPr>
          <p:cNvSpPr/>
          <p:nvPr/>
        </p:nvSpPr>
        <p:spPr>
          <a:xfrm>
            <a:off x="4325420" y="1069139"/>
            <a:ext cx="3719245" cy="9137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Picture 4" descr="Java file format extension color line icon Vector Image">
            <a:extLst>
              <a:ext uri="{FF2B5EF4-FFF2-40B4-BE49-F238E27FC236}">
                <a16:creationId xmlns:a16="http://schemas.microsoft.com/office/drawing/2014/main" id="{C7EED71F-ABA9-452C-D96C-B1AA1173A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2DA18E-ECE3-B7D9-B4AD-F83D5FCC750E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515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380756-9616-C64E-42DD-F5785219E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" t="50864" b="-1237"/>
          <a:stretch/>
        </p:blipFill>
        <p:spPr>
          <a:xfrm>
            <a:off x="636215" y="4812556"/>
            <a:ext cx="10919569" cy="157873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727012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U8.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7730BD-9361-CAE5-550E-D8225ACA612D}"/>
              </a:ext>
            </a:extLst>
          </p:cNvPr>
          <p:cNvSpPr/>
          <p:nvPr/>
        </p:nvSpPr>
        <p:spPr>
          <a:xfrm>
            <a:off x="636215" y="5027095"/>
            <a:ext cx="2585956" cy="7887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9247B1D-C5CB-51C4-3081-694BD3737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489" b="3987"/>
          <a:stretch/>
        </p:blipFill>
        <p:spPr>
          <a:xfrm>
            <a:off x="2614184" y="1079693"/>
            <a:ext cx="6963632" cy="340209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CB30B4-E409-56DC-78A7-FC20B12E6A18}"/>
              </a:ext>
            </a:extLst>
          </p:cNvPr>
          <p:cNvSpPr/>
          <p:nvPr/>
        </p:nvSpPr>
        <p:spPr>
          <a:xfrm>
            <a:off x="2897313" y="2078507"/>
            <a:ext cx="6349430" cy="13504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Picture 4" descr="Java file format extension color line icon Vector Image">
            <a:extLst>
              <a:ext uri="{FF2B5EF4-FFF2-40B4-BE49-F238E27FC236}">
                <a16:creationId xmlns:a16="http://schemas.microsoft.com/office/drawing/2014/main" id="{BF044611-3D32-9DA1-2EBC-6B1E8B6A1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4164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D434CA-2164-AA87-D384-0869D8883366}"/>
              </a:ext>
            </a:extLst>
          </p:cNvPr>
          <p:cNvSpPr txBox="1"/>
          <p:nvPr/>
        </p:nvSpPr>
        <p:spPr>
          <a:xfrm>
            <a:off x="67588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211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AC6960B-02F5-43FB-7122-2F317513840F}"/>
              </a:ext>
            </a:extLst>
          </p:cNvPr>
          <p:cNvSpPr txBox="1"/>
          <p:nvPr/>
        </p:nvSpPr>
        <p:spPr>
          <a:xfrm>
            <a:off x="-139525" y="2111942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65743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18C6AF-27C4-214C-FD1E-1480428CC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8712" y="2228670"/>
            <a:ext cx="3330411" cy="2816126"/>
          </a:xfrm>
          <a:prstGeom prst="rect">
            <a:avLst/>
          </a:prstGeom>
        </p:spPr>
      </p:pic>
      <p:pic>
        <p:nvPicPr>
          <p:cNvPr id="22" name="Picture 4" descr="Java file format extension color line icon Vector Image">
            <a:extLst>
              <a:ext uri="{FF2B5EF4-FFF2-40B4-BE49-F238E27FC236}">
                <a16:creationId xmlns:a16="http://schemas.microsoft.com/office/drawing/2014/main" id="{81736CDE-F94A-0B39-CC90-41EA0ACFE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377051" y="1275095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5C5A1A7-D617-D2AF-4D42-CF4C7D391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224" y="1158883"/>
            <a:ext cx="2529947" cy="131252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A7664EB-D43A-8866-BCBB-8392C9BF7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224" y="2481966"/>
            <a:ext cx="5155005" cy="36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9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AC6960B-02F5-43FB-7122-2F317513840F}"/>
              </a:ext>
            </a:extLst>
          </p:cNvPr>
          <p:cNvSpPr txBox="1"/>
          <p:nvPr/>
        </p:nvSpPr>
        <p:spPr>
          <a:xfrm>
            <a:off x="-139525" y="2111942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36925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18C6AF-27C4-214C-FD1E-1480428CC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8712" y="2228670"/>
            <a:ext cx="3330411" cy="2816126"/>
          </a:xfrm>
          <a:prstGeom prst="rect">
            <a:avLst/>
          </a:prstGeom>
        </p:spPr>
      </p:pic>
      <p:pic>
        <p:nvPicPr>
          <p:cNvPr id="22" name="Picture 4" descr="Java file format extension color line icon Vector Image">
            <a:extLst>
              <a:ext uri="{FF2B5EF4-FFF2-40B4-BE49-F238E27FC236}">
                <a16:creationId xmlns:a16="http://schemas.microsoft.com/office/drawing/2014/main" id="{81736CDE-F94A-0B39-CC90-41EA0ACFE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377051" y="1275095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9B0390-3F3B-3E15-6D16-E5FAC69E2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37" y="1342065"/>
            <a:ext cx="5807529" cy="43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3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CEC13-ABCE-854D-6158-E734CD7A12EF}"/>
              </a:ext>
            </a:extLst>
          </p:cNvPr>
          <p:cNvSpPr txBox="1"/>
          <p:nvPr/>
        </p:nvSpPr>
        <p:spPr>
          <a:xfrm>
            <a:off x="3669945" y="2058595"/>
            <a:ext cx="4772065" cy="8674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에 연결하여 정보를 가져오고 저장하는 클래스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B8B43-1F5C-7C56-B500-48C3590376CF}"/>
              </a:ext>
            </a:extLst>
          </p:cNvPr>
          <p:cNvSpPr txBox="1"/>
          <p:nvPr/>
        </p:nvSpPr>
        <p:spPr>
          <a:xfrm>
            <a:off x="3669945" y="3371592"/>
            <a:ext cx="4772065" cy="8674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EveryTimeSystem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에 연결하여 정보를 가져오고 저장하는 클래스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0A07D9-DE53-53BE-63BC-CD66611E657D}"/>
              </a:ext>
            </a:extLst>
          </p:cNvPr>
          <p:cNvSpPr txBox="1"/>
          <p:nvPr/>
        </p:nvSpPr>
        <p:spPr>
          <a:xfrm>
            <a:off x="3669944" y="4563280"/>
            <a:ext cx="6464656" cy="8674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사용자가 채팅방을 사용하기 위한 기능을 가지는 클래스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매칭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입장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잠금 설정과 관련된 메소드를 가짐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2" name="Picture 4" descr="Java file format extension color line icon Vector Image">
            <a:extLst>
              <a:ext uri="{FF2B5EF4-FFF2-40B4-BE49-F238E27FC236}">
                <a16:creationId xmlns:a16="http://schemas.microsoft.com/office/drawing/2014/main" id="{5FA8AE79-71B7-7BC2-60F5-654F50E5C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1710152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B17986-B252-604E-8471-A6D4E9AE31FB}"/>
              </a:ext>
            </a:extLst>
          </p:cNvPr>
          <p:cNvSpPr txBox="1"/>
          <p:nvPr/>
        </p:nvSpPr>
        <p:spPr>
          <a:xfrm>
            <a:off x="1255131" y="2546999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4" name="Picture 4" descr="Java file format extension color line icon Vector Image">
            <a:extLst>
              <a:ext uri="{FF2B5EF4-FFF2-40B4-BE49-F238E27FC236}">
                <a16:creationId xmlns:a16="http://schemas.microsoft.com/office/drawing/2014/main" id="{61E1955F-71B9-596B-8DB1-35C7FC781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30231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4B44F8-A47E-26A0-2D92-194C3B6C6741}"/>
              </a:ext>
            </a:extLst>
          </p:cNvPr>
          <p:cNvSpPr txBox="1"/>
          <p:nvPr/>
        </p:nvSpPr>
        <p:spPr>
          <a:xfrm>
            <a:off x="859972" y="3859996"/>
            <a:ext cx="2688556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6" name="Picture 4" descr="Java file format extension color line icon Vector Image">
            <a:extLst>
              <a:ext uri="{FF2B5EF4-FFF2-40B4-BE49-F238E27FC236}">
                <a16:creationId xmlns:a16="http://schemas.microsoft.com/office/drawing/2014/main" id="{015A39BA-DE12-4ADB-2D49-C08078AA6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433614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365AB75-9F7F-C988-4C6B-FBDF109D7FD3}"/>
              </a:ext>
            </a:extLst>
          </p:cNvPr>
          <p:cNvSpPr txBox="1"/>
          <p:nvPr/>
        </p:nvSpPr>
        <p:spPr>
          <a:xfrm>
            <a:off x="1255131" y="5172993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300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AC6960B-02F5-43FB-7122-2F317513840F}"/>
              </a:ext>
            </a:extLst>
          </p:cNvPr>
          <p:cNvSpPr txBox="1"/>
          <p:nvPr/>
        </p:nvSpPr>
        <p:spPr>
          <a:xfrm>
            <a:off x="-139525" y="2111942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24596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18C6AF-27C4-214C-FD1E-1480428CC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8712" y="2228670"/>
            <a:ext cx="3330411" cy="2816126"/>
          </a:xfrm>
          <a:prstGeom prst="rect">
            <a:avLst/>
          </a:prstGeom>
        </p:spPr>
      </p:pic>
      <p:pic>
        <p:nvPicPr>
          <p:cNvPr id="22" name="Picture 4" descr="Java file format extension color line icon Vector Image">
            <a:extLst>
              <a:ext uri="{FF2B5EF4-FFF2-40B4-BE49-F238E27FC236}">
                <a16:creationId xmlns:a16="http://schemas.microsoft.com/office/drawing/2014/main" id="{81736CDE-F94A-0B39-CC90-41EA0ACFE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377051" y="1275095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CE723D7-CE8A-72BB-2312-69998E55D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648" y="2066930"/>
            <a:ext cx="6811991" cy="31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57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975D898A-9CE3-B8C0-734E-B4A26AE7A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16576" y="12856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08606B-88B8-5139-6A3A-A3C5BDA73FE6}"/>
              </a:ext>
            </a:extLst>
          </p:cNvPr>
          <p:cNvSpPr txBox="1"/>
          <p:nvPr/>
        </p:nvSpPr>
        <p:spPr>
          <a:xfrm>
            <a:off x="0" y="21224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888922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ECBABE-3FAD-D93B-BE30-C10A9E73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3918" y="1269437"/>
            <a:ext cx="3158654" cy="472542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8E79E74-81D5-39FF-295B-D2B694E29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33" y="4015116"/>
            <a:ext cx="6870505" cy="184905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57AB89C-8B54-6038-7403-402FF930B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033" y="1308444"/>
            <a:ext cx="6596498" cy="25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4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975D898A-9CE3-B8C0-734E-B4A26AE7A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16576" y="12856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08606B-88B8-5139-6A3A-A3C5BDA73FE6}"/>
              </a:ext>
            </a:extLst>
          </p:cNvPr>
          <p:cNvSpPr txBox="1"/>
          <p:nvPr/>
        </p:nvSpPr>
        <p:spPr>
          <a:xfrm>
            <a:off x="0" y="21224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1637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ECBABE-3FAD-D93B-BE30-C10A9E73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3918" y="1269437"/>
            <a:ext cx="3158654" cy="472542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14FF70-BD79-368B-F79C-2779C2B05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858" y="1296511"/>
            <a:ext cx="6842855" cy="43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37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975D898A-9CE3-B8C0-734E-B4A26AE7A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16576" y="12856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08606B-88B8-5139-6A3A-A3C5BDA73FE6}"/>
              </a:ext>
            </a:extLst>
          </p:cNvPr>
          <p:cNvSpPr txBox="1"/>
          <p:nvPr/>
        </p:nvSpPr>
        <p:spPr>
          <a:xfrm>
            <a:off x="0" y="21224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888922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(6/16)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ECBABE-3FAD-D93B-BE30-C10A9E73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3918" y="1269437"/>
            <a:ext cx="3158654" cy="472542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9C827B-2F85-EEC6-E571-3DB080F36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52" y="1049742"/>
            <a:ext cx="5795083" cy="51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87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975D898A-9CE3-B8C0-734E-B4A26AE7A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16576" y="12856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08606B-88B8-5139-6A3A-A3C5BDA73FE6}"/>
              </a:ext>
            </a:extLst>
          </p:cNvPr>
          <p:cNvSpPr txBox="1"/>
          <p:nvPr/>
        </p:nvSpPr>
        <p:spPr>
          <a:xfrm>
            <a:off x="0" y="21224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59" y="528265"/>
            <a:ext cx="897193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(7/16)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ECBABE-3FAD-D93B-BE30-C10A9E73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3918" y="1269437"/>
            <a:ext cx="3158654" cy="47254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1EC4EC-041E-06A6-2706-BA7251C10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086" y="1737643"/>
            <a:ext cx="6756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12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975D898A-9CE3-B8C0-734E-B4A26AE7A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16576" y="12856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08606B-88B8-5139-6A3A-A3C5BDA73FE6}"/>
              </a:ext>
            </a:extLst>
          </p:cNvPr>
          <p:cNvSpPr txBox="1"/>
          <p:nvPr/>
        </p:nvSpPr>
        <p:spPr>
          <a:xfrm>
            <a:off x="0" y="21224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23568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(8/16)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ECBABE-3FAD-D93B-BE30-C10A9E73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3918" y="1269437"/>
            <a:ext cx="3158654" cy="472542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89C943-BAE8-B110-2534-68955DA4F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871" y="1548973"/>
            <a:ext cx="6816622" cy="39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34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975D898A-9CE3-B8C0-734E-B4A26AE7A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16576" y="12856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08606B-88B8-5139-6A3A-A3C5BDA73FE6}"/>
              </a:ext>
            </a:extLst>
          </p:cNvPr>
          <p:cNvSpPr txBox="1"/>
          <p:nvPr/>
        </p:nvSpPr>
        <p:spPr>
          <a:xfrm>
            <a:off x="0" y="21224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20486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(9/16)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ECBABE-3FAD-D93B-BE30-C10A9E73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3918" y="1269437"/>
            <a:ext cx="3158654" cy="472542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45E7FB-7E7B-3850-CDC4-9AD354D49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174" y="1091267"/>
            <a:ext cx="4260481" cy="50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85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975D898A-9CE3-B8C0-734E-B4A26AE7A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16576" y="12856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08606B-88B8-5139-6A3A-A3C5BDA73FE6}"/>
              </a:ext>
            </a:extLst>
          </p:cNvPr>
          <p:cNvSpPr txBox="1"/>
          <p:nvPr/>
        </p:nvSpPr>
        <p:spPr>
          <a:xfrm>
            <a:off x="0" y="21224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11240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(10/16)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ECBABE-3FAD-D93B-BE30-C10A9E73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3918" y="1269437"/>
            <a:ext cx="3158654" cy="472542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01D5255-A0BA-07A6-2557-A109B927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330" y="1363281"/>
            <a:ext cx="6911912" cy="45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1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94801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(11/16)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6F2FC9A-D79A-5821-A5E0-E45AD3836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68" y="1164834"/>
            <a:ext cx="6705501" cy="312110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6E380D4-A600-DA92-ABE9-9077E9B74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968" y="4341902"/>
            <a:ext cx="7315092" cy="18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36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81444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(12/16)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961131E-810F-7F54-E70E-769305C0C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366" y="1404506"/>
            <a:ext cx="7467951" cy="44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82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76598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Ref1.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55D6E18-5FB3-BFE4-EE22-DA4F7D3FE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89"/>
          <a:stretch/>
        </p:blipFill>
        <p:spPr>
          <a:xfrm>
            <a:off x="2450773" y="1227377"/>
            <a:ext cx="6996970" cy="18782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4C8E9-863F-EDEB-7526-9848C1C74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735"/>
          <a:stretch/>
        </p:blipFill>
        <p:spPr>
          <a:xfrm>
            <a:off x="1952158" y="3243826"/>
            <a:ext cx="7937500" cy="28321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33AE82-00E8-76CB-035E-923F85A9FBC1}"/>
              </a:ext>
            </a:extLst>
          </p:cNvPr>
          <p:cNvSpPr/>
          <p:nvPr/>
        </p:nvSpPr>
        <p:spPr>
          <a:xfrm>
            <a:off x="6026046" y="1989045"/>
            <a:ext cx="2608289" cy="11166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BF1F1E-2F56-C623-F186-706333A15935}"/>
              </a:ext>
            </a:extLst>
          </p:cNvPr>
          <p:cNvSpPr/>
          <p:nvPr/>
        </p:nvSpPr>
        <p:spPr>
          <a:xfrm>
            <a:off x="2367688" y="3463929"/>
            <a:ext cx="3793270" cy="488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E75353AC-A688-D2A1-683B-42BF89AF8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99E01-AEF1-7345-707A-74630E6D7B55}"/>
              </a:ext>
            </a:extLst>
          </p:cNvPr>
          <p:cNvSpPr txBox="1"/>
          <p:nvPr/>
        </p:nvSpPr>
        <p:spPr>
          <a:xfrm>
            <a:off x="307073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58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60307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(13/16)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FD6D09-D8A3-ECC2-2BF1-6E7D7EEED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366" y="1086722"/>
            <a:ext cx="7546210" cy="50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08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24596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(14/16)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61B53EF-E6BA-71D2-0972-7D94D6CB6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28" y="1271334"/>
            <a:ext cx="7716097" cy="47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5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91719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(15/16)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B79A186-3B68-B49D-7193-B3EAE58F0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366" y="2389251"/>
            <a:ext cx="7528549" cy="20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1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916288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(16/16)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F883CAED-E69B-C9DE-67B1-93F6DD873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315498" y="123943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DB82DE-5A08-9848-B090-A7C9EDFB6AA3}"/>
              </a:ext>
            </a:extLst>
          </p:cNvPr>
          <p:cNvSpPr txBox="1"/>
          <p:nvPr/>
        </p:nvSpPr>
        <p:spPr>
          <a:xfrm>
            <a:off x="-201078" y="207628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UserData.java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E0A1B78-85DE-1C58-1700-4FB3747E3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37864" y="2164111"/>
            <a:ext cx="2530825" cy="278993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A94CFDC-9195-3308-6655-28F70E073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770" y="1396938"/>
            <a:ext cx="4559300" cy="43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76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76598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Ref1.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55D6E18-5FB3-BFE4-EE22-DA4F7D3FE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11" b="-519"/>
          <a:stretch/>
        </p:blipFill>
        <p:spPr>
          <a:xfrm>
            <a:off x="2432624" y="1203572"/>
            <a:ext cx="6996970" cy="285228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4C8E9-863F-EDEB-7526-9848C1C74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4" b="54711"/>
          <a:stretch/>
        </p:blipFill>
        <p:spPr>
          <a:xfrm>
            <a:off x="1872418" y="4128619"/>
            <a:ext cx="7937500" cy="2032674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BF1F1E-2F56-C623-F186-706333A15935}"/>
              </a:ext>
            </a:extLst>
          </p:cNvPr>
          <p:cNvSpPr/>
          <p:nvPr/>
        </p:nvSpPr>
        <p:spPr>
          <a:xfrm>
            <a:off x="3010327" y="5455578"/>
            <a:ext cx="6709025" cy="2516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Picture 4" descr="Java file format extension color line icon Vector Image">
            <a:extLst>
              <a:ext uri="{FF2B5EF4-FFF2-40B4-BE49-F238E27FC236}">
                <a16:creationId xmlns:a16="http://schemas.microsoft.com/office/drawing/2014/main" id="{C0E1E396-8A6A-2896-6807-A3FBAC2B3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388FFE-B18E-1919-5BE9-00AD71FDF260}"/>
              </a:ext>
            </a:extLst>
          </p:cNvPr>
          <p:cNvSpPr txBox="1"/>
          <p:nvPr/>
        </p:nvSpPr>
        <p:spPr>
          <a:xfrm>
            <a:off x="-88086" y="2233698"/>
            <a:ext cx="2688556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279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936874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Ref2.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EveryTimeDBManage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328259-DFA3-7B97-F8F3-CB3CA8DEE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05"/>
          <a:stretch/>
        </p:blipFill>
        <p:spPr>
          <a:xfrm>
            <a:off x="2796845" y="1186914"/>
            <a:ext cx="6598310" cy="2736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F7F83-AF3D-56D8-EE5E-B753EB714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3" b="53955"/>
          <a:stretch/>
        </p:blipFill>
        <p:spPr>
          <a:xfrm>
            <a:off x="2051050" y="3997991"/>
            <a:ext cx="8089900" cy="20814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7C39C2-5048-77D5-4ED0-A389A00EB338}"/>
              </a:ext>
            </a:extLst>
          </p:cNvPr>
          <p:cNvSpPr/>
          <p:nvPr/>
        </p:nvSpPr>
        <p:spPr>
          <a:xfrm>
            <a:off x="3164440" y="5333241"/>
            <a:ext cx="6893960" cy="3378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B6D32664-B904-3CE6-C716-86F6EE5B3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F40AE4-7415-D2EA-BEB7-E3F0CFCF1D23}"/>
              </a:ext>
            </a:extLst>
          </p:cNvPr>
          <p:cNvSpPr txBox="1"/>
          <p:nvPr/>
        </p:nvSpPr>
        <p:spPr>
          <a:xfrm>
            <a:off x="-88086" y="2233698"/>
            <a:ext cx="2688556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29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663632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U2.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관리</a:t>
            </a:r>
          </a:p>
        </p:txBody>
      </p:sp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65C0E718-6683-EF96-684C-F19A87578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6030" y="130667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99FD11-913C-C37F-1AEF-4E7DD17689F7}"/>
              </a:ext>
            </a:extLst>
          </p:cNvPr>
          <p:cNvSpPr txBox="1"/>
          <p:nvPr/>
        </p:nvSpPr>
        <p:spPr>
          <a:xfrm>
            <a:off x="69454" y="214352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Adminstrator.java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1B698-1562-F6D3-D179-840136F11D2A}"/>
              </a:ext>
            </a:extLst>
          </p:cNvPr>
          <p:cNvSpPr txBox="1"/>
          <p:nvPr/>
        </p:nvSpPr>
        <p:spPr>
          <a:xfrm>
            <a:off x="810808" y="3401214"/>
            <a:ext cx="25170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관리 메소드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AC7871-193B-469B-8F86-9F734563B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721" y="1020708"/>
            <a:ext cx="6811367" cy="225946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DE4CB4-15B1-4EE3-867C-52F810E488DD}"/>
              </a:ext>
            </a:extLst>
          </p:cNvPr>
          <p:cNvSpPr/>
          <p:nvPr/>
        </p:nvSpPr>
        <p:spPr>
          <a:xfrm>
            <a:off x="2677886" y="1947260"/>
            <a:ext cx="445489" cy="14249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3A67FB5-A5BB-B937-006C-C1475E07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54" y="3697835"/>
            <a:ext cx="8227500" cy="251567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18B0A2-7751-567A-3D08-363814045ACF}"/>
              </a:ext>
            </a:extLst>
          </p:cNvPr>
          <p:cNvSpPr/>
          <p:nvPr/>
        </p:nvSpPr>
        <p:spPr>
          <a:xfrm>
            <a:off x="1845654" y="3879398"/>
            <a:ext cx="2138517" cy="2376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7120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663632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68EC65-48D1-CCB6-3397-B0C036B36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258"/>
          <a:stretch/>
        </p:blipFill>
        <p:spPr>
          <a:xfrm>
            <a:off x="1237963" y="1020709"/>
            <a:ext cx="10308326" cy="1975040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65C0E718-6683-EF96-684C-F19A87578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99FD11-913C-C37F-1AEF-4E7DD17689F7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9FC1F-0058-D456-0568-32BA7F559E02}"/>
              </a:ext>
            </a:extLst>
          </p:cNvPr>
          <p:cNvSpPr/>
          <p:nvPr/>
        </p:nvSpPr>
        <p:spPr>
          <a:xfrm>
            <a:off x="2958958" y="2078506"/>
            <a:ext cx="280632" cy="10037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B14018-FC4E-76B7-6817-A3FDD59796C9}"/>
              </a:ext>
            </a:extLst>
          </p:cNvPr>
          <p:cNvSpPr txBox="1"/>
          <p:nvPr/>
        </p:nvSpPr>
        <p:spPr>
          <a:xfrm>
            <a:off x="1237963" y="3832596"/>
            <a:ext cx="25170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매칭 메소드 추가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8E75EC-A08F-25CB-A6B8-9A5E397DD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137" y="4254680"/>
            <a:ext cx="9957725" cy="14007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18B0A2-7751-567A-3D08-363814045ACF}"/>
              </a:ext>
            </a:extLst>
          </p:cNvPr>
          <p:cNvSpPr/>
          <p:nvPr/>
        </p:nvSpPr>
        <p:spPr>
          <a:xfrm>
            <a:off x="1366118" y="4497585"/>
            <a:ext cx="4191078" cy="2186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657468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36F7851-690C-113E-933D-F8B6FB4AE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" b="70597"/>
          <a:stretch/>
        </p:blipFill>
        <p:spPr>
          <a:xfrm>
            <a:off x="2017037" y="1158883"/>
            <a:ext cx="8157926" cy="2828956"/>
          </a:xfrm>
          <a:prstGeom prst="rect">
            <a:avLst/>
          </a:prstGeom>
        </p:spPr>
      </p:pic>
      <p:pic>
        <p:nvPicPr>
          <p:cNvPr id="25" name="Picture 4" descr="Java file format extension color line icon Vector Image">
            <a:extLst>
              <a:ext uri="{FF2B5EF4-FFF2-40B4-BE49-F238E27FC236}">
                <a16:creationId xmlns:a16="http://schemas.microsoft.com/office/drawing/2014/main" id="{E466C787-9D1A-59F8-2EBB-2F4D5041F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47B1E4-3660-C6CF-C399-78E16050518B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86CAED-EBF3-21D8-7789-B7863C944B9F}"/>
              </a:ext>
            </a:extLst>
          </p:cNvPr>
          <p:cNvSpPr/>
          <p:nvPr/>
        </p:nvSpPr>
        <p:spPr>
          <a:xfrm>
            <a:off x="4017196" y="2195692"/>
            <a:ext cx="441788" cy="19303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B8855-ABC5-BD17-0A90-09C4738473D1}"/>
              </a:ext>
            </a:extLst>
          </p:cNvPr>
          <p:cNvSpPr txBox="1"/>
          <p:nvPr/>
        </p:nvSpPr>
        <p:spPr>
          <a:xfrm>
            <a:off x="623888" y="4327189"/>
            <a:ext cx="251703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입장 메소드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3B242C-EF74-BB95-C911-A18DF3363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4" y="4781484"/>
            <a:ext cx="10552892" cy="126973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E0533C-A1F7-A04A-8A99-7E545540F5FA}"/>
              </a:ext>
            </a:extLst>
          </p:cNvPr>
          <p:cNvSpPr/>
          <p:nvPr/>
        </p:nvSpPr>
        <p:spPr>
          <a:xfrm>
            <a:off x="810809" y="5020758"/>
            <a:ext cx="4153078" cy="2748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0381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7314422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(2~5/5)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36F7851-690C-113E-933D-F8B6FB4AE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65" b="49681"/>
          <a:stretch/>
        </p:blipFill>
        <p:spPr>
          <a:xfrm>
            <a:off x="2017037" y="1135511"/>
            <a:ext cx="7314422" cy="3097442"/>
          </a:xfrm>
          <a:prstGeom prst="rect">
            <a:avLst/>
          </a:prstGeom>
        </p:spPr>
      </p:pic>
      <p:pic>
        <p:nvPicPr>
          <p:cNvPr id="25" name="Picture 4" descr="Java file format extension color line icon Vector Image">
            <a:extLst>
              <a:ext uri="{FF2B5EF4-FFF2-40B4-BE49-F238E27FC236}">
                <a16:creationId xmlns:a16="http://schemas.microsoft.com/office/drawing/2014/main" id="{E466C787-9D1A-59F8-2EBB-2F4D5041F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47B1E4-3660-C6CF-C399-78E16050518B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86CAED-EBF3-21D8-7789-B7863C944B9F}"/>
              </a:ext>
            </a:extLst>
          </p:cNvPr>
          <p:cNvSpPr/>
          <p:nvPr/>
        </p:nvSpPr>
        <p:spPr>
          <a:xfrm>
            <a:off x="3857060" y="1943146"/>
            <a:ext cx="2763552" cy="339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E0533C-A1F7-A04A-8A99-7E545540F5FA}"/>
              </a:ext>
            </a:extLst>
          </p:cNvPr>
          <p:cNvSpPr/>
          <p:nvPr/>
        </p:nvSpPr>
        <p:spPr>
          <a:xfrm>
            <a:off x="2208944" y="3641172"/>
            <a:ext cx="6687797" cy="5783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BB2E33-0E6E-E6CA-7026-05B7D431D933}"/>
              </a:ext>
            </a:extLst>
          </p:cNvPr>
          <p:cNvSpPr/>
          <p:nvPr/>
        </p:nvSpPr>
        <p:spPr>
          <a:xfrm>
            <a:off x="3857059" y="3019364"/>
            <a:ext cx="2763552" cy="339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6FBA8D-4844-3203-1EB2-708A25032605}"/>
              </a:ext>
            </a:extLst>
          </p:cNvPr>
          <p:cNvSpPr txBox="1"/>
          <p:nvPr/>
        </p:nvSpPr>
        <p:spPr>
          <a:xfrm>
            <a:off x="623888" y="4444928"/>
            <a:ext cx="39308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매칭결과에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따라 </a:t>
            </a:r>
            <a:r>
              <a:rPr lang="ko-KR" altLang="en-US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참가 여부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838BD1-589C-8F7B-9BE9-766CB3918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38" y="5001496"/>
            <a:ext cx="10424124" cy="82450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EF6AB9-F7F6-234F-840A-007E1FE48C81}"/>
              </a:ext>
            </a:extLst>
          </p:cNvPr>
          <p:cNvSpPr/>
          <p:nvPr/>
        </p:nvSpPr>
        <p:spPr>
          <a:xfrm>
            <a:off x="803325" y="5026234"/>
            <a:ext cx="5684561" cy="5522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8233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76598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Ref1.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55D6E18-5FB3-BFE4-EE22-DA4F7D3FE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11" b="-519"/>
          <a:stretch/>
        </p:blipFill>
        <p:spPr>
          <a:xfrm>
            <a:off x="2432624" y="1203572"/>
            <a:ext cx="6996970" cy="285228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4C8E9-863F-EDEB-7526-9848C1C74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4" b="54711"/>
          <a:stretch/>
        </p:blipFill>
        <p:spPr>
          <a:xfrm>
            <a:off x="1872418" y="4128619"/>
            <a:ext cx="7937500" cy="20326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33AE82-00E8-76CB-035E-923F85A9FBC1}"/>
              </a:ext>
            </a:extLst>
          </p:cNvPr>
          <p:cNvSpPr/>
          <p:nvPr/>
        </p:nvSpPr>
        <p:spPr>
          <a:xfrm>
            <a:off x="2821311" y="1293603"/>
            <a:ext cx="6422624" cy="24120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BF1F1E-2F56-C623-F186-706333A15935}"/>
              </a:ext>
            </a:extLst>
          </p:cNvPr>
          <p:cNvSpPr/>
          <p:nvPr/>
        </p:nvSpPr>
        <p:spPr>
          <a:xfrm>
            <a:off x="2482591" y="4081993"/>
            <a:ext cx="3553448" cy="1841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9DD8309D-DF74-38A2-E8E8-DF9FDD9CB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0A6B39-B317-1211-B43B-028061D11CC9}"/>
              </a:ext>
            </a:extLst>
          </p:cNvPr>
          <p:cNvSpPr txBox="1"/>
          <p:nvPr/>
        </p:nvSpPr>
        <p:spPr>
          <a:xfrm>
            <a:off x="307073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</a:p>
        </p:txBody>
      </p:sp>
    </p:spTree>
    <p:extLst>
      <p:ext uri="{BB962C8B-B14F-4D97-AF65-F5344CB8AC3E}">
        <p14:creationId xmlns:p14="http://schemas.microsoft.com/office/powerpoint/2010/main" val="2135384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753017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87BEBF3-4750-7122-632C-19B488926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738"/>
          <a:stretch/>
        </p:blipFill>
        <p:spPr>
          <a:xfrm>
            <a:off x="2614184" y="1096989"/>
            <a:ext cx="6963632" cy="2332011"/>
          </a:xfrm>
          <a:prstGeom prst="rect">
            <a:avLst/>
          </a:prstGeom>
        </p:spPr>
      </p:pic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F9E19D-2379-E288-D72A-743D61F9A857}"/>
              </a:ext>
            </a:extLst>
          </p:cNvPr>
          <p:cNvSpPr/>
          <p:nvPr/>
        </p:nvSpPr>
        <p:spPr>
          <a:xfrm>
            <a:off x="4335695" y="2145649"/>
            <a:ext cx="1541124" cy="443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ACBEC8B-FA00-BE29-CC9E-7DD03D1A5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01" y="4345681"/>
            <a:ext cx="10015836" cy="150806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0C638C-2BD3-886C-63F6-96C15D719883}"/>
              </a:ext>
            </a:extLst>
          </p:cNvPr>
          <p:cNvSpPr/>
          <p:nvPr/>
        </p:nvSpPr>
        <p:spPr>
          <a:xfrm>
            <a:off x="868901" y="4555721"/>
            <a:ext cx="4345356" cy="277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A4D84-57F9-F8F0-2CA5-5433D17D8C99}"/>
              </a:ext>
            </a:extLst>
          </p:cNvPr>
          <p:cNvSpPr txBox="1"/>
          <p:nvPr/>
        </p:nvSpPr>
        <p:spPr>
          <a:xfrm>
            <a:off x="868901" y="3996446"/>
            <a:ext cx="30123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잠금 설정 메소드 추가</a:t>
            </a:r>
          </a:p>
        </p:txBody>
      </p:sp>
    </p:spTree>
    <p:extLst>
      <p:ext uri="{BB962C8B-B14F-4D97-AF65-F5344CB8AC3E}">
        <p14:creationId xmlns:p14="http://schemas.microsoft.com/office/powerpoint/2010/main" val="3155199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874D5F5-1B3E-4A1C-84FF-FE3307C1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449" y="1098478"/>
            <a:ext cx="5395474" cy="2137988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663632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U6.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대화 내용 검색</a:t>
            </a:r>
          </a:p>
        </p:txBody>
      </p:sp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65C0E718-6683-EF96-684C-F19A87578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6030" y="130667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99FD11-913C-C37F-1AEF-4E7DD17689F7}"/>
              </a:ext>
            </a:extLst>
          </p:cNvPr>
          <p:cNvSpPr txBox="1"/>
          <p:nvPr/>
        </p:nvSpPr>
        <p:spPr>
          <a:xfrm>
            <a:off x="69454" y="214352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DE4CB4-15B1-4EE3-867C-52F810E488DD}"/>
              </a:ext>
            </a:extLst>
          </p:cNvPr>
          <p:cNvSpPr/>
          <p:nvPr/>
        </p:nvSpPr>
        <p:spPr>
          <a:xfrm flipV="1">
            <a:off x="3694922" y="1139498"/>
            <a:ext cx="1371600" cy="297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7DF3C4-4217-B0D5-5A22-C2C6A00AE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000" y="3697398"/>
            <a:ext cx="8371999" cy="24813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18B0A2-7751-567A-3D08-363814045ACF}"/>
              </a:ext>
            </a:extLst>
          </p:cNvPr>
          <p:cNvSpPr/>
          <p:nvPr/>
        </p:nvSpPr>
        <p:spPr>
          <a:xfrm>
            <a:off x="1899114" y="3908282"/>
            <a:ext cx="2825286" cy="2554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2B1FD-03A7-586C-5366-AE6835EFD936}"/>
              </a:ext>
            </a:extLst>
          </p:cNvPr>
          <p:cNvSpPr txBox="1"/>
          <p:nvPr/>
        </p:nvSpPr>
        <p:spPr>
          <a:xfrm>
            <a:off x="1899114" y="3373125"/>
            <a:ext cx="30123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대화 내용 검색 메소드 추가</a:t>
            </a:r>
          </a:p>
        </p:txBody>
      </p:sp>
    </p:spTree>
    <p:extLst>
      <p:ext uri="{BB962C8B-B14F-4D97-AF65-F5344CB8AC3E}">
        <p14:creationId xmlns:p14="http://schemas.microsoft.com/office/powerpoint/2010/main" val="1736478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835AB2-A318-416E-9F04-EC3CB4B7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81" y="1072482"/>
            <a:ext cx="3965908" cy="202619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663632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U7.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사용자 신고</a:t>
            </a:r>
          </a:p>
        </p:txBody>
      </p:sp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65C0E718-6683-EF96-684C-F19A87578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6030" y="130667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99FD11-913C-C37F-1AEF-4E7DD17689F7}"/>
              </a:ext>
            </a:extLst>
          </p:cNvPr>
          <p:cNvSpPr txBox="1"/>
          <p:nvPr/>
        </p:nvSpPr>
        <p:spPr>
          <a:xfrm>
            <a:off x="69454" y="214352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DE4CB4-15B1-4EE3-867C-52F810E488DD}"/>
              </a:ext>
            </a:extLst>
          </p:cNvPr>
          <p:cNvSpPr/>
          <p:nvPr/>
        </p:nvSpPr>
        <p:spPr>
          <a:xfrm flipV="1">
            <a:off x="4394718" y="1256508"/>
            <a:ext cx="2099388" cy="2924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A3499A-8BCD-05F5-8734-788DB6C68453}"/>
              </a:ext>
            </a:extLst>
          </p:cNvPr>
          <p:cNvSpPr txBox="1"/>
          <p:nvPr/>
        </p:nvSpPr>
        <p:spPr>
          <a:xfrm>
            <a:off x="1671768" y="3455610"/>
            <a:ext cx="301236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사용자 신고 메소드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BDE6E-5B85-6F72-9726-6B63021D1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768" y="3862793"/>
            <a:ext cx="8848464" cy="228504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18B0A2-7751-567A-3D08-363814045ACF}"/>
              </a:ext>
            </a:extLst>
          </p:cNvPr>
          <p:cNvSpPr/>
          <p:nvPr/>
        </p:nvSpPr>
        <p:spPr>
          <a:xfrm>
            <a:off x="1671768" y="4092663"/>
            <a:ext cx="3205032" cy="2983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1349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835AB2-A318-416E-9F04-EC3CB4B7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81" y="1072482"/>
            <a:ext cx="3965908" cy="202619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663632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U7.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사용자 신고</a:t>
            </a:r>
          </a:p>
        </p:txBody>
      </p:sp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65C0E718-6683-EF96-684C-F19A87578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586030" y="130667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99FD11-913C-C37F-1AEF-4E7DD17689F7}"/>
              </a:ext>
            </a:extLst>
          </p:cNvPr>
          <p:cNvSpPr txBox="1"/>
          <p:nvPr/>
        </p:nvSpPr>
        <p:spPr>
          <a:xfrm>
            <a:off x="69454" y="214352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DE4CB4-15B1-4EE3-867C-52F810E488DD}"/>
              </a:ext>
            </a:extLst>
          </p:cNvPr>
          <p:cNvSpPr/>
          <p:nvPr/>
        </p:nvSpPr>
        <p:spPr>
          <a:xfrm flipV="1">
            <a:off x="4394718" y="1256508"/>
            <a:ext cx="2099388" cy="2924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BBECD5-D7A9-5AA3-DBF6-28F097044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114" y="3826827"/>
            <a:ext cx="8403771" cy="201217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18B0A2-7751-567A-3D08-363814045ACF}"/>
              </a:ext>
            </a:extLst>
          </p:cNvPr>
          <p:cNvSpPr/>
          <p:nvPr/>
        </p:nvSpPr>
        <p:spPr>
          <a:xfrm>
            <a:off x="1861456" y="3855966"/>
            <a:ext cx="5410200" cy="2727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B268B-58FF-B8C0-1859-2CAED8243F73}"/>
              </a:ext>
            </a:extLst>
          </p:cNvPr>
          <p:cNvSpPr txBox="1"/>
          <p:nvPr/>
        </p:nvSpPr>
        <p:spPr>
          <a:xfrm>
            <a:off x="1750349" y="3374959"/>
            <a:ext cx="698617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대화 내역에서 하나의 채팅을 선택하는 메소드 추가</a:t>
            </a:r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(</a:t>
            </a:r>
            <a:r>
              <a:rPr lang="ko-KR" altLang="en-US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클래스에 함수 없음</a:t>
            </a:r>
            <a:r>
              <a:rPr lang="en-US" altLang="ko-KR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6313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88260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5A4FFC-A097-484D-ACDD-AAB63659E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78" y="1311276"/>
            <a:ext cx="3200159" cy="480386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A7056D-9B6E-4A50-A620-A201B61B781D}"/>
              </a:ext>
            </a:extLst>
          </p:cNvPr>
          <p:cNvSpPr/>
          <p:nvPr/>
        </p:nvSpPr>
        <p:spPr>
          <a:xfrm>
            <a:off x="2062065" y="2388637"/>
            <a:ext cx="447870" cy="211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D50C7C-BC57-08B0-206A-4CD92279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78" y="2079935"/>
            <a:ext cx="7322181" cy="27912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9929A7-0B68-5154-DC34-3103ABA84B40}"/>
              </a:ext>
            </a:extLst>
          </p:cNvPr>
          <p:cNvSpPr/>
          <p:nvPr/>
        </p:nvSpPr>
        <p:spPr>
          <a:xfrm>
            <a:off x="4832764" y="3275412"/>
            <a:ext cx="1317664" cy="1753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015926-4CDE-460E-91B0-432D2C841CBF}"/>
              </a:ext>
            </a:extLst>
          </p:cNvPr>
          <p:cNvSpPr/>
          <p:nvPr/>
        </p:nvSpPr>
        <p:spPr>
          <a:xfrm>
            <a:off x="4823280" y="4083498"/>
            <a:ext cx="6915227" cy="426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0504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ED1FDCCF-F616-500F-D549-893A830C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656" y="4510797"/>
            <a:ext cx="3897733" cy="881397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EBA5D4D-A5C1-6815-C012-8AEFDC81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56" y="3697400"/>
            <a:ext cx="4833863" cy="67781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FDAE75A-E2DF-3589-86B6-1E7409364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658" y="2642022"/>
            <a:ext cx="7688451" cy="98800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7064028-9395-6BC7-0217-89AD83E31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7"/>
          <a:stretch/>
        </p:blipFill>
        <p:spPr>
          <a:xfrm>
            <a:off x="4323658" y="1372644"/>
            <a:ext cx="3916976" cy="918129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6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6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5A4FFC-A097-484D-ACDD-AAB63659E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61" y="1169474"/>
            <a:ext cx="3200159" cy="480386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A7056D-9B6E-4A50-A620-A201B61B781D}"/>
              </a:ext>
            </a:extLst>
          </p:cNvPr>
          <p:cNvSpPr/>
          <p:nvPr/>
        </p:nvSpPr>
        <p:spPr>
          <a:xfrm>
            <a:off x="2159896" y="3296818"/>
            <a:ext cx="301830" cy="1687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2D8706-2CC1-46AD-B10E-479C5F9DF96D}"/>
              </a:ext>
            </a:extLst>
          </p:cNvPr>
          <p:cNvSpPr/>
          <p:nvPr/>
        </p:nvSpPr>
        <p:spPr>
          <a:xfrm>
            <a:off x="3060561" y="4523959"/>
            <a:ext cx="1091682" cy="1505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AFD557-5860-4BFD-A7B6-1ECD32DCC1C5}"/>
              </a:ext>
            </a:extLst>
          </p:cNvPr>
          <p:cNvSpPr/>
          <p:nvPr/>
        </p:nvSpPr>
        <p:spPr>
          <a:xfrm>
            <a:off x="2170782" y="4663918"/>
            <a:ext cx="432459" cy="132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E92E7E-2D90-4163-BA4B-D4ABC7C641B9}"/>
              </a:ext>
            </a:extLst>
          </p:cNvPr>
          <p:cNvSpPr/>
          <p:nvPr/>
        </p:nvSpPr>
        <p:spPr>
          <a:xfrm>
            <a:off x="1889238" y="4926348"/>
            <a:ext cx="432459" cy="132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0A0EF0-5BEB-40BA-B8F2-B530441F0D1A}"/>
              </a:ext>
            </a:extLst>
          </p:cNvPr>
          <p:cNvSpPr/>
          <p:nvPr/>
        </p:nvSpPr>
        <p:spPr>
          <a:xfrm>
            <a:off x="4808236" y="1382843"/>
            <a:ext cx="368711" cy="1770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0574B8-0C1F-4C41-B757-DEFF6B2CBED4}"/>
              </a:ext>
            </a:extLst>
          </p:cNvPr>
          <p:cNvSpPr/>
          <p:nvPr/>
        </p:nvSpPr>
        <p:spPr>
          <a:xfrm>
            <a:off x="4750556" y="3726410"/>
            <a:ext cx="561673" cy="185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BCC69D-43CB-4EBD-9D70-7EC49BB79D79}"/>
              </a:ext>
            </a:extLst>
          </p:cNvPr>
          <p:cNvSpPr/>
          <p:nvPr/>
        </p:nvSpPr>
        <p:spPr>
          <a:xfrm>
            <a:off x="4766277" y="4532569"/>
            <a:ext cx="360895" cy="1736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EDA8B9-E112-4D9A-94EE-615416A0188F}"/>
              </a:ext>
            </a:extLst>
          </p:cNvPr>
          <p:cNvSpPr/>
          <p:nvPr/>
        </p:nvSpPr>
        <p:spPr>
          <a:xfrm>
            <a:off x="4733468" y="2631468"/>
            <a:ext cx="1362532" cy="2045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제목 개체 틀 1">
            <a:extLst>
              <a:ext uri="{FF2B5EF4-FFF2-40B4-BE49-F238E27FC236}">
                <a16:creationId xmlns:a16="http://schemas.microsoft.com/office/drawing/2014/main" id="{7B8822B6-5991-3E5D-5CF6-FB1A5ED7CD07}"/>
              </a:ext>
            </a:extLst>
          </p:cNvPr>
          <p:cNvSpPr txBox="1"/>
          <p:nvPr/>
        </p:nvSpPr>
        <p:spPr>
          <a:xfrm>
            <a:off x="1439159" y="528265"/>
            <a:ext cx="88260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340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CEB648-0F7A-BF2A-30A6-ECEC0AAA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93" y="4475079"/>
            <a:ext cx="7488088" cy="85449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4F7483-4A6F-C673-634C-4BC86A65E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01CBC-B36A-7B9E-131F-AC7549402D35}"/>
              </a:ext>
            </a:extLst>
          </p:cNvPr>
          <p:cNvSpPr/>
          <p:nvPr/>
        </p:nvSpPr>
        <p:spPr>
          <a:xfrm>
            <a:off x="2901657" y="4243305"/>
            <a:ext cx="1043620" cy="1643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EF47EE-0326-87DD-A6BE-556E55FC0A23}"/>
              </a:ext>
            </a:extLst>
          </p:cNvPr>
          <p:cNvSpPr/>
          <p:nvPr/>
        </p:nvSpPr>
        <p:spPr>
          <a:xfrm>
            <a:off x="5117753" y="4486707"/>
            <a:ext cx="590916" cy="20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CACB62A-2F27-BA69-311A-463C7A091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919" y="1350418"/>
            <a:ext cx="6261023" cy="29490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9929A7-0B68-5154-DC34-3103ABA84B40}"/>
              </a:ext>
            </a:extLst>
          </p:cNvPr>
          <p:cNvSpPr/>
          <p:nvPr/>
        </p:nvSpPr>
        <p:spPr>
          <a:xfrm>
            <a:off x="4870561" y="3608338"/>
            <a:ext cx="5993381" cy="2778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15A442C7-5851-40EC-C9C7-CD4B7C5A26C5}"/>
              </a:ext>
            </a:extLst>
          </p:cNvPr>
          <p:cNvSpPr txBox="1"/>
          <p:nvPr/>
        </p:nvSpPr>
        <p:spPr>
          <a:xfrm>
            <a:off x="1439159" y="528265"/>
            <a:ext cx="88260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108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5187B05-B96C-0D05-0097-1C40F646E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9159" y="2080999"/>
            <a:ext cx="2530825" cy="278993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079E60F-1295-9FDB-7117-F92AC5282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23" y="2247965"/>
            <a:ext cx="5566065" cy="23620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9929A7-0B68-5154-DC34-3103ABA84B40}"/>
              </a:ext>
            </a:extLst>
          </p:cNvPr>
          <p:cNvSpPr/>
          <p:nvPr/>
        </p:nvSpPr>
        <p:spPr>
          <a:xfrm>
            <a:off x="5373097" y="2459701"/>
            <a:ext cx="5291191" cy="238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B38E80B-C19C-2739-C191-8FBF8DCB814F}"/>
              </a:ext>
            </a:extLst>
          </p:cNvPr>
          <p:cNvSpPr txBox="1"/>
          <p:nvPr/>
        </p:nvSpPr>
        <p:spPr>
          <a:xfrm>
            <a:off x="1439159" y="528265"/>
            <a:ext cx="88260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96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936874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Ref2.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EveryTimeDBManage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328259-DFA3-7B97-F8F3-CB3CA8DEE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331"/>
          <a:stretch/>
        </p:blipFill>
        <p:spPr>
          <a:xfrm>
            <a:off x="2796845" y="1246604"/>
            <a:ext cx="6598310" cy="19463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F7F83-AF3D-56D8-EE5E-B753EB714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55"/>
          <a:stretch/>
        </p:blipFill>
        <p:spPr>
          <a:xfrm>
            <a:off x="2051050" y="3331081"/>
            <a:ext cx="8089900" cy="27484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951E4B-014C-83FA-EB61-D87B55801C41}"/>
              </a:ext>
            </a:extLst>
          </p:cNvPr>
          <p:cNvSpPr/>
          <p:nvPr/>
        </p:nvSpPr>
        <p:spPr>
          <a:xfrm>
            <a:off x="6115986" y="2063995"/>
            <a:ext cx="2608289" cy="11166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7C39C2-5048-77D5-4ED0-A389A00EB338}"/>
              </a:ext>
            </a:extLst>
          </p:cNvPr>
          <p:cNvSpPr/>
          <p:nvPr/>
        </p:nvSpPr>
        <p:spPr>
          <a:xfrm>
            <a:off x="2442638" y="3538879"/>
            <a:ext cx="3928182" cy="488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A7AB47D6-80F3-A753-3077-03D8D469C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63D9EA-17B1-F19E-217E-6AB62ABCD62B}"/>
              </a:ext>
            </a:extLst>
          </p:cNvPr>
          <p:cNvSpPr txBox="1"/>
          <p:nvPr/>
        </p:nvSpPr>
        <p:spPr>
          <a:xfrm>
            <a:off x="-88086" y="2233698"/>
            <a:ext cx="2688556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192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1665</Words>
  <Application>Microsoft Macintosh PowerPoint</Application>
  <PresentationFormat>와이드스크린</PresentationFormat>
  <Paragraphs>467</Paragraphs>
  <Slides>88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4" baseType="lpstr">
      <vt:lpstr>Y SpotlightOTF</vt:lpstr>
      <vt:lpstr>Y 너만을 비춤체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686</cp:revision>
  <dcterms:created xsi:type="dcterms:W3CDTF">2022-03-20T13:05:20Z</dcterms:created>
  <dcterms:modified xsi:type="dcterms:W3CDTF">2022-06-07T18:59:25Z</dcterms:modified>
  <cp:version/>
</cp:coreProperties>
</file>